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4c03f6e23d48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6ff4b0bd3449c8"/>
  </p:sldMasterIdLst>
  <p:sldIdLst>
    <p:sldId xmlns:r="http://schemas.openxmlformats.org/officeDocument/2006/relationships" id="256" r:id="R9e97e79596a14060"/>
    <p:sldId xmlns:r="http://schemas.openxmlformats.org/officeDocument/2006/relationships" id="257" r:id="Rc6044080baa844a2"/>
    <p:sldId xmlns:r="http://schemas.openxmlformats.org/officeDocument/2006/relationships" id="258" r:id="Rea4d293f6db24505"/>
    <p:sldId xmlns:r="http://schemas.openxmlformats.org/officeDocument/2006/relationships" id="259" r:id="R5545582d064440db"/>
    <p:sldId xmlns:r="http://schemas.openxmlformats.org/officeDocument/2006/relationships" id="260" r:id="R888c89c7cc0b4b93"/>
    <p:sldId xmlns:r="http://schemas.openxmlformats.org/officeDocument/2006/relationships" id="261" r:id="Rabd76e4982804773"/>
    <p:sldId xmlns:r="http://schemas.openxmlformats.org/officeDocument/2006/relationships" id="262" r:id="R050c1613bdb94d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6ff4b0bd3449c8" /><Relationship Type="http://schemas.openxmlformats.org/officeDocument/2006/relationships/slide" Target="/ppt/slides/slide1.xml" Id="R9e97e79596a14060" /><Relationship Type="http://schemas.openxmlformats.org/officeDocument/2006/relationships/slide" Target="/ppt/slides/slide2.xml" Id="Rc6044080baa844a2" /><Relationship Type="http://schemas.openxmlformats.org/officeDocument/2006/relationships/slide" Target="/ppt/slides/slide3.xml" Id="Rea4d293f6db24505" /><Relationship Type="http://schemas.openxmlformats.org/officeDocument/2006/relationships/slide" Target="/ppt/slides/slide4.xml" Id="R5545582d064440db" /><Relationship Type="http://schemas.openxmlformats.org/officeDocument/2006/relationships/slide" Target="/ppt/slides/slide5.xml" Id="R888c89c7cc0b4b93" /><Relationship Type="http://schemas.openxmlformats.org/officeDocument/2006/relationships/slide" Target="/ppt/slides/slide6.xml" Id="Rabd76e4982804773" /><Relationship Type="http://schemas.openxmlformats.org/officeDocument/2006/relationships/slide" Target="/ppt/slides/slide7.xml" Id="R050c1613bdb94d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be167d9cd34c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d7abf1dcd4249" /><Relationship Type="http://schemas.openxmlformats.org/officeDocument/2006/relationships/theme" Target="/ppt/slideMasters/theme/theme1.xml" Id="Raef35906956f4a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8d7abf1dcd42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68b1fb49b47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56ac913a914f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1c186b83b4c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7eca3981849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c9685bebd34f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d94c3c9824f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02514ce12a46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FIDUCIA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FIDUCIA CONSULTING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THORSEN CARL-HENRIK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Carl-Henrik Thorsen, Reichweins gate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923 836 713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