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687242fae4e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99f873591425e"/>
  </p:sldMasterIdLst>
  <p:sldIdLst>
    <p:sldId xmlns:r="http://schemas.openxmlformats.org/officeDocument/2006/relationships" id="256" r:id="R79490c5dc0884544"/>
    <p:sldId xmlns:r="http://schemas.openxmlformats.org/officeDocument/2006/relationships" id="257" r:id="R1653900c5b0949fd"/>
    <p:sldId xmlns:r="http://schemas.openxmlformats.org/officeDocument/2006/relationships" id="258" r:id="Rb7d02ff1c48746a3"/>
    <p:sldId xmlns:r="http://schemas.openxmlformats.org/officeDocument/2006/relationships" id="259" r:id="Rdd5c769e08f44a99"/>
    <p:sldId xmlns:r="http://schemas.openxmlformats.org/officeDocument/2006/relationships" id="260" r:id="R4d4c9be6bfc54877"/>
    <p:sldId xmlns:r="http://schemas.openxmlformats.org/officeDocument/2006/relationships" id="261" r:id="Rde807785eb3941da"/>
    <p:sldId xmlns:r="http://schemas.openxmlformats.org/officeDocument/2006/relationships" id="262" r:id="Rff0e0775194143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99f873591425e" /><Relationship Type="http://schemas.openxmlformats.org/officeDocument/2006/relationships/slide" Target="/ppt/slides/slide1.xml" Id="R79490c5dc0884544" /><Relationship Type="http://schemas.openxmlformats.org/officeDocument/2006/relationships/slide" Target="/ppt/slides/slide2.xml" Id="R1653900c5b0949fd" /><Relationship Type="http://schemas.openxmlformats.org/officeDocument/2006/relationships/slide" Target="/ppt/slides/slide3.xml" Id="Rb7d02ff1c48746a3" /><Relationship Type="http://schemas.openxmlformats.org/officeDocument/2006/relationships/slide" Target="/ppt/slides/slide4.xml" Id="Rdd5c769e08f44a99" /><Relationship Type="http://schemas.openxmlformats.org/officeDocument/2006/relationships/slide" Target="/ppt/slides/slide5.xml" Id="R4d4c9be6bfc54877" /><Relationship Type="http://schemas.openxmlformats.org/officeDocument/2006/relationships/slide" Target="/ppt/slides/slide6.xml" Id="Rde807785eb3941da" /><Relationship Type="http://schemas.openxmlformats.org/officeDocument/2006/relationships/slide" Target="/ppt/slides/slide7.xml" Id="Rff0e0775194143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1e7f287ff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3beb177164994" /><Relationship Type="http://schemas.openxmlformats.org/officeDocument/2006/relationships/theme" Target="/ppt/slideMasters/theme/theme1.xml" Id="Reb2508f4850b4e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3beb17716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fc7ab42a8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73e426dca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2d393a927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fd596f360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617d35b04d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632621d5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c7c8e8fdc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REGNSKAPSRÅDGIVNING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ANN SOFI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