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fc01a1e9d646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0dcf6fd004092"/>
  </p:sldMasterIdLst>
  <p:sldIdLst>
    <p:sldId xmlns:r="http://schemas.openxmlformats.org/officeDocument/2006/relationships" id="256" r:id="R5439c868f1864f23"/>
    <p:sldId xmlns:r="http://schemas.openxmlformats.org/officeDocument/2006/relationships" id="257" r:id="R4e82b32d14eb496c"/>
    <p:sldId xmlns:r="http://schemas.openxmlformats.org/officeDocument/2006/relationships" id="258" r:id="Rff7023d39ae14184"/>
    <p:sldId xmlns:r="http://schemas.openxmlformats.org/officeDocument/2006/relationships" id="259" r:id="Rbd9b45e22a694851"/>
    <p:sldId xmlns:r="http://schemas.openxmlformats.org/officeDocument/2006/relationships" id="260" r:id="R977cf9a8965641e0"/>
    <p:sldId xmlns:r="http://schemas.openxmlformats.org/officeDocument/2006/relationships" id="261" r:id="Rd82f0cf7d733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0dcf6fd004092" /><Relationship Type="http://schemas.openxmlformats.org/officeDocument/2006/relationships/slide" Target="/ppt/slides/slide1.xml" Id="R5439c868f1864f23" /><Relationship Type="http://schemas.openxmlformats.org/officeDocument/2006/relationships/slide" Target="/ppt/slides/slide2.xml" Id="R4e82b32d14eb496c" /><Relationship Type="http://schemas.openxmlformats.org/officeDocument/2006/relationships/slide" Target="/ppt/slides/slide3.xml" Id="Rff7023d39ae14184" /><Relationship Type="http://schemas.openxmlformats.org/officeDocument/2006/relationships/slide" Target="/ppt/slides/slide4.xml" Id="Rbd9b45e22a694851" /><Relationship Type="http://schemas.openxmlformats.org/officeDocument/2006/relationships/slide" Target="/ppt/slides/slide5.xml" Id="R977cf9a8965641e0" /><Relationship Type="http://schemas.openxmlformats.org/officeDocument/2006/relationships/slide" Target="/ppt/slides/slide6.xml" Id="Rd82f0cf7d733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da1b5f00a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5912d48ac440f" /><Relationship Type="http://schemas.openxmlformats.org/officeDocument/2006/relationships/theme" Target="/ppt/slideMasters/theme/theme1.xml" Id="R0d7f90200aed48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5912d48ac44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c7ab40145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a8c7281d3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ba34bdb5c44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23a3b447e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e4bf5e8e54a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2d158426a4c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4 379 164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