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6df34a5cd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7c098f44c45cf"/>
  </p:sldMasterIdLst>
  <p:sldIdLst>
    <p:sldId xmlns:r="http://schemas.openxmlformats.org/officeDocument/2006/relationships" id="256" r:id="Rf04ac6d2299d468c"/>
    <p:sldId xmlns:r="http://schemas.openxmlformats.org/officeDocument/2006/relationships" id="257" r:id="R1eee80c621c04b9b"/>
    <p:sldId xmlns:r="http://schemas.openxmlformats.org/officeDocument/2006/relationships" id="258" r:id="R58362f0a072f4f26"/>
    <p:sldId xmlns:r="http://schemas.openxmlformats.org/officeDocument/2006/relationships" id="259" r:id="R809af1cd118c4528"/>
    <p:sldId xmlns:r="http://schemas.openxmlformats.org/officeDocument/2006/relationships" id="260" r:id="R84942d36f68c486b"/>
    <p:sldId xmlns:r="http://schemas.openxmlformats.org/officeDocument/2006/relationships" id="261" r:id="R7adb321c4e9e4e6c"/>
    <p:sldId xmlns:r="http://schemas.openxmlformats.org/officeDocument/2006/relationships" id="262" r:id="Rd71eed730a09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7c098f44c45cf" /><Relationship Type="http://schemas.openxmlformats.org/officeDocument/2006/relationships/slide" Target="/ppt/slides/slide1.xml" Id="Rf04ac6d2299d468c" /><Relationship Type="http://schemas.openxmlformats.org/officeDocument/2006/relationships/slide" Target="/ppt/slides/slide2.xml" Id="R1eee80c621c04b9b" /><Relationship Type="http://schemas.openxmlformats.org/officeDocument/2006/relationships/slide" Target="/ppt/slides/slide3.xml" Id="R58362f0a072f4f26" /><Relationship Type="http://schemas.openxmlformats.org/officeDocument/2006/relationships/slide" Target="/ppt/slides/slide4.xml" Id="R809af1cd118c4528" /><Relationship Type="http://schemas.openxmlformats.org/officeDocument/2006/relationships/slide" Target="/ppt/slides/slide5.xml" Id="R84942d36f68c486b" /><Relationship Type="http://schemas.openxmlformats.org/officeDocument/2006/relationships/slide" Target="/ppt/slides/slide6.xml" Id="R7adb321c4e9e4e6c" /><Relationship Type="http://schemas.openxmlformats.org/officeDocument/2006/relationships/slide" Target="/ppt/slides/slide7.xml" Id="Rd71eed730a09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d028bc5c4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65e0c4984f01" /><Relationship Type="http://schemas.openxmlformats.org/officeDocument/2006/relationships/theme" Target="/ppt/slideMasters/theme/theme1.xml" Id="Raf009c72cd2c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f65e0c498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c1a2206d1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573abb3e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119cb41e2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1cbde7e87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2822e690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308883e8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b4664cda3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UTBYTTE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UTBYTTE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−7 085 704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86 768 992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88 386 198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LWK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UTBYTTE AS</a:t>
            </a:r>
          </a:p>
        </p:txBody>
      </p:sp>
    </p:spTree>
  </p:cSld>
  <p:clrMapOvr>
    <a:masterClrMapping xmlns:a="http://schemas.openxmlformats.org/drawingml/2006/main"/>
  </p:clrMapOvr>
</p:sld>
</file>