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4114b00c0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51699cd7a94642"/>
  </p:sldMasterIdLst>
  <p:sldIdLst>
    <p:sldId xmlns:r="http://schemas.openxmlformats.org/officeDocument/2006/relationships" id="256" r:id="Rff60261cd7fe4c50"/>
    <p:sldId xmlns:r="http://schemas.openxmlformats.org/officeDocument/2006/relationships" id="257" r:id="R2b72efc1f14d4e2f"/>
    <p:sldId xmlns:r="http://schemas.openxmlformats.org/officeDocument/2006/relationships" id="258" r:id="Rd9ed5d87e4124552"/>
    <p:sldId xmlns:r="http://schemas.openxmlformats.org/officeDocument/2006/relationships" id="259" r:id="Ra3c77a393d6742ec"/>
    <p:sldId xmlns:r="http://schemas.openxmlformats.org/officeDocument/2006/relationships" id="260" r:id="R09ddc290724843a6"/>
    <p:sldId xmlns:r="http://schemas.openxmlformats.org/officeDocument/2006/relationships" id="261" r:id="R9baf09ed77e44d68"/>
    <p:sldId xmlns:r="http://schemas.openxmlformats.org/officeDocument/2006/relationships" id="262" r:id="R33f8507caa0d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1699cd7a94642" /><Relationship Type="http://schemas.openxmlformats.org/officeDocument/2006/relationships/slide" Target="/ppt/slides/slide1.xml" Id="Rff60261cd7fe4c50" /><Relationship Type="http://schemas.openxmlformats.org/officeDocument/2006/relationships/slide" Target="/ppt/slides/slide2.xml" Id="R2b72efc1f14d4e2f" /><Relationship Type="http://schemas.openxmlformats.org/officeDocument/2006/relationships/slide" Target="/ppt/slides/slide3.xml" Id="Rd9ed5d87e4124552" /><Relationship Type="http://schemas.openxmlformats.org/officeDocument/2006/relationships/slide" Target="/ppt/slides/slide4.xml" Id="Ra3c77a393d6742ec" /><Relationship Type="http://schemas.openxmlformats.org/officeDocument/2006/relationships/slide" Target="/ppt/slides/slide5.xml" Id="R09ddc290724843a6" /><Relationship Type="http://schemas.openxmlformats.org/officeDocument/2006/relationships/slide" Target="/ppt/slides/slide6.xml" Id="R9baf09ed77e44d68" /><Relationship Type="http://schemas.openxmlformats.org/officeDocument/2006/relationships/slide" Target="/ppt/slides/slide7.xml" Id="R33f8507caa0d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12faf131c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a3c513c954711" /><Relationship Type="http://schemas.openxmlformats.org/officeDocument/2006/relationships/theme" Target="/ppt/slideMasters/theme/theme1.xml" Id="R7bd0d2d23f9a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a3c513c95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302b48d6e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096c98499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d52f451c5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f607c53b0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a25a993cd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c9ce063bf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c117f85e1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