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d3fda5a142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287707ded44cd6"/>
  </p:sldMasterIdLst>
  <p:sldIdLst>
    <p:sldId xmlns:r="http://schemas.openxmlformats.org/officeDocument/2006/relationships" id="256" r:id="Rab9209127b884d40"/>
    <p:sldId xmlns:r="http://schemas.openxmlformats.org/officeDocument/2006/relationships" id="257" r:id="Rf14511e737e4451f"/>
    <p:sldId xmlns:r="http://schemas.openxmlformats.org/officeDocument/2006/relationships" id="258" r:id="Rae37dbcb1cce4685"/>
    <p:sldId xmlns:r="http://schemas.openxmlformats.org/officeDocument/2006/relationships" id="259" r:id="Rcad2bb08f64f466a"/>
    <p:sldId xmlns:r="http://schemas.openxmlformats.org/officeDocument/2006/relationships" id="260" r:id="Rfa8796e268274291"/>
    <p:sldId xmlns:r="http://schemas.openxmlformats.org/officeDocument/2006/relationships" id="261" r:id="R3fa332df7e1941f5"/>
    <p:sldId xmlns:r="http://schemas.openxmlformats.org/officeDocument/2006/relationships" id="262" r:id="R1369dd7745044e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87707ded44cd6" /><Relationship Type="http://schemas.openxmlformats.org/officeDocument/2006/relationships/slide" Target="/ppt/slides/slide1.xml" Id="Rab9209127b884d40" /><Relationship Type="http://schemas.openxmlformats.org/officeDocument/2006/relationships/slide" Target="/ppt/slides/slide2.xml" Id="Rf14511e737e4451f" /><Relationship Type="http://schemas.openxmlformats.org/officeDocument/2006/relationships/slide" Target="/ppt/slides/slide3.xml" Id="Rae37dbcb1cce4685" /><Relationship Type="http://schemas.openxmlformats.org/officeDocument/2006/relationships/slide" Target="/ppt/slides/slide4.xml" Id="Rcad2bb08f64f466a" /><Relationship Type="http://schemas.openxmlformats.org/officeDocument/2006/relationships/slide" Target="/ppt/slides/slide5.xml" Id="Rfa8796e268274291" /><Relationship Type="http://schemas.openxmlformats.org/officeDocument/2006/relationships/slide" Target="/ppt/slides/slide6.xml" Id="R3fa332df7e1941f5" /><Relationship Type="http://schemas.openxmlformats.org/officeDocument/2006/relationships/slide" Target="/ppt/slides/slide7.xml" Id="R1369dd7745044e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c276ad502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b6e4984374397" /><Relationship Type="http://schemas.openxmlformats.org/officeDocument/2006/relationships/theme" Target="/ppt/slideMasters/theme/theme1.xml" Id="R8d157ba3c48044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b6e498437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0be139b8940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4d1097ea24d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7088809c8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a44834a9c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8d62b11d84f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de71b76c14f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336daf8d5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ERSM INVEST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6 105 285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ESPEDAL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Bulegsbakken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923 996 982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ERSM INVEST AS</a:t>
            </a:r>
          </a:p>
        </p:txBody>
      </p:sp>
    </p:spTree>
  </p:cSld>
  <p:clrMapOvr>
    <a:masterClrMapping xmlns:a="http://schemas.openxmlformats.org/drawingml/2006/main"/>
  </p:clrMapOvr>
</p:sld>
</file>