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4897615c2d42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e903662ef8476a"/>
  </p:sldMasterIdLst>
  <p:sldIdLst>
    <p:sldId xmlns:r="http://schemas.openxmlformats.org/officeDocument/2006/relationships" id="256" r:id="R61f723a48f3f4c8b"/>
    <p:sldId xmlns:r="http://schemas.openxmlformats.org/officeDocument/2006/relationships" id="257" r:id="R74ff2e20ae974f1a"/>
    <p:sldId xmlns:r="http://schemas.openxmlformats.org/officeDocument/2006/relationships" id="258" r:id="Rd61eadbf2b384414"/>
    <p:sldId xmlns:r="http://schemas.openxmlformats.org/officeDocument/2006/relationships" id="259" r:id="R864058a69e5b4341"/>
    <p:sldId xmlns:r="http://schemas.openxmlformats.org/officeDocument/2006/relationships" id="260" r:id="R84153fc7442f4fd8"/>
    <p:sldId xmlns:r="http://schemas.openxmlformats.org/officeDocument/2006/relationships" id="261" r:id="R2964fbba9ccb4807"/>
    <p:sldId xmlns:r="http://schemas.openxmlformats.org/officeDocument/2006/relationships" id="262" r:id="R2d6d20342d4b4e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e903662ef8476a" /><Relationship Type="http://schemas.openxmlformats.org/officeDocument/2006/relationships/slide" Target="/ppt/slides/slide1.xml" Id="R61f723a48f3f4c8b" /><Relationship Type="http://schemas.openxmlformats.org/officeDocument/2006/relationships/slide" Target="/ppt/slides/slide2.xml" Id="R74ff2e20ae974f1a" /><Relationship Type="http://schemas.openxmlformats.org/officeDocument/2006/relationships/slide" Target="/ppt/slides/slide3.xml" Id="Rd61eadbf2b384414" /><Relationship Type="http://schemas.openxmlformats.org/officeDocument/2006/relationships/slide" Target="/ppt/slides/slide4.xml" Id="R864058a69e5b4341" /><Relationship Type="http://schemas.openxmlformats.org/officeDocument/2006/relationships/slide" Target="/ppt/slides/slide5.xml" Id="R84153fc7442f4fd8" /><Relationship Type="http://schemas.openxmlformats.org/officeDocument/2006/relationships/slide" Target="/ppt/slides/slide6.xml" Id="R2964fbba9ccb4807" /><Relationship Type="http://schemas.openxmlformats.org/officeDocument/2006/relationships/slide" Target="/ppt/slides/slide7.xml" Id="R2d6d20342d4b4e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ddc053c8fa4e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5ceb1fb614ae0" /><Relationship Type="http://schemas.openxmlformats.org/officeDocument/2006/relationships/theme" Target="/ppt/slideMasters/theme/theme1.xml" Id="Ra235aecbc27048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e5ceb1fb614a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922402c1f4d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9cacba4a64d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e241971a540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93c4d415b46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3d6861cea41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09313452849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926abcd3e40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LINDMO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LINDMO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1 585 541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15 617 139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17 126 597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LINDMO ELISABETH HAALAND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Kattuglebrotet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924 053 003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