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f89e3e0de74b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4c6b8b330a4458"/>
  </p:sldMasterIdLst>
  <p:sldIdLst>
    <p:sldId xmlns:r="http://schemas.openxmlformats.org/officeDocument/2006/relationships" id="256" r:id="R27ca4ed514114e9e"/>
    <p:sldId xmlns:r="http://schemas.openxmlformats.org/officeDocument/2006/relationships" id="257" r:id="R3123babbc1f24649"/>
    <p:sldId xmlns:r="http://schemas.openxmlformats.org/officeDocument/2006/relationships" id="258" r:id="R0d2d6ef8c0c440fa"/>
    <p:sldId xmlns:r="http://schemas.openxmlformats.org/officeDocument/2006/relationships" id="259" r:id="R60936235cef74057"/>
    <p:sldId xmlns:r="http://schemas.openxmlformats.org/officeDocument/2006/relationships" id="260" r:id="R0cd7323ee99a44f8"/>
    <p:sldId xmlns:r="http://schemas.openxmlformats.org/officeDocument/2006/relationships" id="261" r:id="Rb4fb4ff6190a4e8c"/>
    <p:sldId xmlns:r="http://schemas.openxmlformats.org/officeDocument/2006/relationships" id="262" r:id="R51c8ec0b2e6e47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4c6b8b330a4458" /><Relationship Type="http://schemas.openxmlformats.org/officeDocument/2006/relationships/slide" Target="/ppt/slides/slide1.xml" Id="R27ca4ed514114e9e" /><Relationship Type="http://schemas.openxmlformats.org/officeDocument/2006/relationships/slide" Target="/ppt/slides/slide2.xml" Id="R3123babbc1f24649" /><Relationship Type="http://schemas.openxmlformats.org/officeDocument/2006/relationships/slide" Target="/ppt/slides/slide3.xml" Id="R0d2d6ef8c0c440fa" /><Relationship Type="http://schemas.openxmlformats.org/officeDocument/2006/relationships/slide" Target="/ppt/slides/slide4.xml" Id="R60936235cef74057" /><Relationship Type="http://schemas.openxmlformats.org/officeDocument/2006/relationships/slide" Target="/ppt/slides/slide5.xml" Id="R0cd7323ee99a44f8" /><Relationship Type="http://schemas.openxmlformats.org/officeDocument/2006/relationships/slide" Target="/ppt/slides/slide6.xml" Id="Rb4fb4ff6190a4e8c" /><Relationship Type="http://schemas.openxmlformats.org/officeDocument/2006/relationships/slide" Target="/ppt/slides/slide7.xml" Id="R51c8ec0b2e6e47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1c2e0c7ead4a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ff303355a4ebd" /><Relationship Type="http://schemas.openxmlformats.org/officeDocument/2006/relationships/theme" Target="/ppt/slideMasters/theme/theme1.xml" Id="R2bf5ad536b2c49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dff303355a4e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019b699f549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268f93c0b40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8116e69e448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6ca6800cd43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4accc763c40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3b03176be4a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02c7ce3f34a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FOLLO HIFI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FOLLO HIFI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3 040 048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−137 463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343 664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MANCAVE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