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32667c635c49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63eaf9ff2648f8"/>
  </p:sldMasterIdLst>
  <p:sldIdLst>
    <p:sldId xmlns:r="http://schemas.openxmlformats.org/officeDocument/2006/relationships" id="256" r:id="R1659024509e54c6e"/>
    <p:sldId xmlns:r="http://schemas.openxmlformats.org/officeDocument/2006/relationships" id="257" r:id="Rb6ede54d21974fcf"/>
    <p:sldId xmlns:r="http://schemas.openxmlformats.org/officeDocument/2006/relationships" id="258" r:id="Rcd4c3ab6a3774eac"/>
    <p:sldId xmlns:r="http://schemas.openxmlformats.org/officeDocument/2006/relationships" id="259" r:id="R633665b952784e1e"/>
    <p:sldId xmlns:r="http://schemas.openxmlformats.org/officeDocument/2006/relationships" id="260" r:id="R320acef533514064"/>
    <p:sldId xmlns:r="http://schemas.openxmlformats.org/officeDocument/2006/relationships" id="261" r:id="Refbdc52d0d364369"/>
    <p:sldId xmlns:r="http://schemas.openxmlformats.org/officeDocument/2006/relationships" id="262" r:id="Ree71f8a84f5145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63eaf9ff2648f8" /><Relationship Type="http://schemas.openxmlformats.org/officeDocument/2006/relationships/slide" Target="/ppt/slides/slide1.xml" Id="R1659024509e54c6e" /><Relationship Type="http://schemas.openxmlformats.org/officeDocument/2006/relationships/slide" Target="/ppt/slides/slide2.xml" Id="Rb6ede54d21974fcf" /><Relationship Type="http://schemas.openxmlformats.org/officeDocument/2006/relationships/slide" Target="/ppt/slides/slide3.xml" Id="Rcd4c3ab6a3774eac" /><Relationship Type="http://schemas.openxmlformats.org/officeDocument/2006/relationships/slide" Target="/ppt/slides/slide4.xml" Id="R633665b952784e1e" /><Relationship Type="http://schemas.openxmlformats.org/officeDocument/2006/relationships/slide" Target="/ppt/slides/slide5.xml" Id="R320acef533514064" /><Relationship Type="http://schemas.openxmlformats.org/officeDocument/2006/relationships/slide" Target="/ppt/slides/slide6.xml" Id="Refbdc52d0d364369" /><Relationship Type="http://schemas.openxmlformats.org/officeDocument/2006/relationships/slide" Target="/ppt/slides/slide7.xml" Id="Ree71f8a84f5145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fd3592245e40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8c8a27a1a46c3" /><Relationship Type="http://schemas.openxmlformats.org/officeDocument/2006/relationships/theme" Target="/ppt/slideMasters/theme/theme1.xml" Id="R2bcce8ab1e2c40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d8c8a27a1a46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42a5180414e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495aec84342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7f766a02646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85fb2530a41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5ef5b3a6c47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9d8240d6d43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070e3cead46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 BYGGSERVICE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KOKK MIHKEL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Ringkollen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924 329 939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