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be2166c42144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cc522d0944dd8"/>
  </p:sldMasterIdLst>
  <p:sldIdLst>
    <p:sldId xmlns:r="http://schemas.openxmlformats.org/officeDocument/2006/relationships" id="256" r:id="R658d8464b25a4b59"/>
    <p:sldId xmlns:r="http://schemas.openxmlformats.org/officeDocument/2006/relationships" id="257" r:id="R56e9314ca3e9482c"/>
    <p:sldId xmlns:r="http://schemas.openxmlformats.org/officeDocument/2006/relationships" id="258" r:id="Rd208b2dcf09a43d1"/>
    <p:sldId xmlns:r="http://schemas.openxmlformats.org/officeDocument/2006/relationships" id="259" r:id="Ra63ffabd95fa4cd4"/>
    <p:sldId xmlns:r="http://schemas.openxmlformats.org/officeDocument/2006/relationships" id="260" r:id="R7c026745bfc341bf"/>
    <p:sldId xmlns:r="http://schemas.openxmlformats.org/officeDocument/2006/relationships" id="261" r:id="Rf92d794005f548a0"/>
    <p:sldId xmlns:r="http://schemas.openxmlformats.org/officeDocument/2006/relationships" id="262" r:id="Ra5045591ce14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cc522d0944dd8" /><Relationship Type="http://schemas.openxmlformats.org/officeDocument/2006/relationships/slide" Target="/ppt/slides/slide1.xml" Id="R658d8464b25a4b59" /><Relationship Type="http://schemas.openxmlformats.org/officeDocument/2006/relationships/slide" Target="/ppt/slides/slide2.xml" Id="R56e9314ca3e9482c" /><Relationship Type="http://schemas.openxmlformats.org/officeDocument/2006/relationships/slide" Target="/ppt/slides/slide3.xml" Id="Rd208b2dcf09a43d1" /><Relationship Type="http://schemas.openxmlformats.org/officeDocument/2006/relationships/slide" Target="/ppt/slides/slide4.xml" Id="Ra63ffabd95fa4cd4" /><Relationship Type="http://schemas.openxmlformats.org/officeDocument/2006/relationships/slide" Target="/ppt/slides/slide5.xml" Id="R7c026745bfc341bf" /><Relationship Type="http://schemas.openxmlformats.org/officeDocument/2006/relationships/slide" Target="/ppt/slides/slide6.xml" Id="Rf92d794005f548a0" /><Relationship Type="http://schemas.openxmlformats.org/officeDocument/2006/relationships/slide" Target="/ppt/slides/slide7.xml" Id="Ra5045591ce14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32f4d0fcd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4ae64203f4b24" /><Relationship Type="http://schemas.openxmlformats.org/officeDocument/2006/relationships/theme" Target="/ppt/slideMasters/theme/theme1.xml" Id="Raa1131be42ad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4ae64203f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a82c5451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c1733d01d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5fe5d9e94b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ef6152711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4b6f425bc46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4698b9a2243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d75107b85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NYHAVN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3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EMILY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63C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