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05c7fff00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b1e8f79764e2a"/>
  </p:sldMasterIdLst>
  <p:sldIdLst>
    <p:sldId xmlns:r="http://schemas.openxmlformats.org/officeDocument/2006/relationships" id="256" r:id="R107ccc2cf99249fc"/>
    <p:sldId xmlns:r="http://schemas.openxmlformats.org/officeDocument/2006/relationships" id="257" r:id="R8374bda7c593478e"/>
    <p:sldId xmlns:r="http://schemas.openxmlformats.org/officeDocument/2006/relationships" id="258" r:id="R4678770ec58f4423"/>
    <p:sldId xmlns:r="http://schemas.openxmlformats.org/officeDocument/2006/relationships" id="259" r:id="Rd2bb3c42b10f489b"/>
    <p:sldId xmlns:r="http://schemas.openxmlformats.org/officeDocument/2006/relationships" id="260" r:id="R3469ab83f01646b1"/>
    <p:sldId xmlns:r="http://schemas.openxmlformats.org/officeDocument/2006/relationships" id="261" r:id="R3cd5b095281045a8"/>
    <p:sldId xmlns:r="http://schemas.openxmlformats.org/officeDocument/2006/relationships" id="262" r:id="Rfb0a4f1306e9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b1e8f79764e2a" /><Relationship Type="http://schemas.openxmlformats.org/officeDocument/2006/relationships/slide" Target="/ppt/slides/slide1.xml" Id="R107ccc2cf99249fc" /><Relationship Type="http://schemas.openxmlformats.org/officeDocument/2006/relationships/slide" Target="/ppt/slides/slide2.xml" Id="R8374bda7c593478e" /><Relationship Type="http://schemas.openxmlformats.org/officeDocument/2006/relationships/slide" Target="/ppt/slides/slide3.xml" Id="R4678770ec58f4423" /><Relationship Type="http://schemas.openxmlformats.org/officeDocument/2006/relationships/slide" Target="/ppt/slides/slide4.xml" Id="Rd2bb3c42b10f489b" /><Relationship Type="http://schemas.openxmlformats.org/officeDocument/2006/relationships/slide" Target="/ppt/slides/slide5.xml" Id="R3469ab83f01646b1" /><Relationship Type="http://schemas.openxmlformats.org/officeDocument/2006/relationships/slide" Target="/ppt/slides/slide6.xml" Id="R3cd5b095281045a8" /><Relationship Type="http://schemas.openxmlformats.org/officeDocument/2006/relationships/slide" Target="/ppt/slides/slide7.xml" Id="Rfb0a4f1306e9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8b5da5e17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c62bf2b44a28" /><Relationship Type="http://schemas.openxmlformats.org/officeDocument/2006/relationships/theme" Target="/ppt/slideMasters/theme/theme1.xml" Id="R31e0de8ccc08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dc62bf2b4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fa1c3c62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3ac29de17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c326122a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a7c2e78d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1ebddbdc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ca03036fa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c6db7aee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