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6519597dab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d5949bd4f42b3"/>
  </p:sldMasterIdLst>
  <p:sldIdLst>
    <p:sldId xmlns:r="http://schemas.openxmlformats.org/officeDocument/2006/relationships" id="256" r:id="R0a487659827549d1"/>
    <p:sldId xmlns:r="http://schemas.openxmlformats.org/officeDocument/2006/relationships" id="257" r:id="R7fa91d42d6f94894"/>
    <p:sldId xmlns:r="http://schemas.openxmlformats.org/officeDocument/2006/relationships" id="258" r:id="Rcc8b49107ba243be"/>
    <p:sldId xmlns:r="http://schemas.openxmlformats.org/officeDocument/2006/relationships" id="259" r:id="R389707377ca347dd"/>
    <p:sldId xmlns:r="http://schemas.openxmlformats.org/officeDocument/2006/relationships" id="260" r:id="R83c0ae6b7bc5440b"/>
    <p:sldId xmlns:r="http://schemas.openxmlformats.org/officeDocument/2006/relationships" id="261" r:id="Rf9fc37531031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d5949bd4f42b3" /><Relationship Type="http://schemas.openxmlformats.org/officeDocument/2006/relationships/slide" Target="/ppt/slides/slide1.xml" Id="R0a487659827549d1" /><Relationship Type="http://schemas.openxmlformats.org/officeDocument/2006/relationships/slide" Target="/ppt/slides/slide2.xml" Id="R7fa91d42d6f94894" /><Relationship Type="http://schemas.openxmlformats.org/officeDocument/2006/relationships/slide" Target="/ppt/slides/slide3.xml" Id="Rcc8b49107ba243be" /><Relationship Type="http://schemas.openxmlformats.org/officeDocument/2006/relationships/slide" Target="/ppt/slides/slide4.xml" Id="R389707377ca347dd" /><Relationship Type="http://schemas.openxmlformats.org/officeDocument/2006/relationships/slide" Target="/ppt/slides/slide5.xml" Id="R83c0ae6b7bc5440b" /><Relationship Type="http://schemas.openxmlformats.org/officeDocument/2006/relationships/slide" Target="/ppt/slides/slide6.xml" Id="Rf9fc37531031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d5e0de426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2df1152ba4746" /><Relationship Type="http://schemas.openxmlformats.org/officeDocument/2006/relationships/theme" Target="/ppt/slideMasters/theme/theme1.xml" Id="R2a2bbc1fbbdb43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a2df1152ba47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1c162719e41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32092f06444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505e8513e4b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d8a56bd4341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f53dc81cd41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d5e085d9d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