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10dff4b773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2f463973a45e0"/>
  </p:sldMasterIdLst>
  <p:sldIdLst>
    <p:sldId xmlns:r="http://schemas.openxmlformats.org/officeDocument/2006/relationships" id="256" r:id="Rde624b3804ce4067"/>
    <p:sldId xmlns:r="http://schemas.openxmlformats.org/officeDocument/2006/relationships" id="257" r:id="Rd288befe99b345d1"/>
    <p:sldId xmlns:r="http://schemas.openxmlformats.org/officeDocument/2006/relationships" id="258" r:id="R83f2b972eb3344f6"/>
    <p:sldId xmlns:r="http://schemas.openxmlformats.org/officeDocument/2006/relationships" id="259" r:id="R72f9dde9845a4bc7"/>
    <p:sldId xmlns:r="http://schemas.openxmlformats.org/officeDocument/2006/relationships" id="260" r:id="R8dc196567eda4513"/>
    <p:sldId xmlns:r="http://schemas.openxmlformats.org/officeDocument/2006/relationships" id="261" r:id="Rf47f87f92ae94c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2f463973a45e0" /><Relationship Type="http://schemas.openxmlformats.org/officeDocument/2006/relationships/slide" Target="/ppt/slides/slide1.xml" Id="Rde624b3804ce4067" /><Relationship Type="http://schemas.openxmlformats.org/officeDocument/2006/relationships/slide" Target="/ppt/slides/slide2.xml" Id="Rd288befe99b345d1" /><Relationship Type="http://schemas.openxmlformats.org/officeDocument/2006/relationships/slide" Target="/ppt/slides/slide3.xml" Id="R83f2b972eb3344f6" /><Relationship Type="http://schemas.openxmlformats.org/officeDocument/2006/relationships/slide" Target="/ppt/slides/slide4.xml" Id="R72f9dde9845a4bc7" /><Relationship Type="http://schemas.openxmlformats.org/officeDocument/2006/relationships/slide" Target="/ppt/slides/slide5.xml" Id="R8dc196567eda4513" /><Relationship Type="http://schemas.openxmlformats.org/officeDocument/2006/relationships/slide" Target="/ppt/slides/slide6.xml" Id="Rf47f87f92ae94c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3b71dbb4246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9f4d6bba34570" /><Relationship Type="http://schemas.openxmlformats.org/officeDocument/2006/relationships/theme" Target="/ppt/slideMasters/theme/theme1.xml" Id="R4e7d76f0204e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9f4d6bba3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1196d9c004d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665b4d27847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d69d62a95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46272693c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3df5a520f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5df0fc1aa45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