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4908a071e241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71ce3b7c3c4aad"/>
  </p:sldMasterIdLst>
  <p:sldIdLst>
    <p:sldId xmlns:r="http://schemas.openxmlformats.org/officeDocument/2006/relationships" id="256" r:id="R7596345e56a14c3e"/>
    <p:sldId xmlns:r="http://schemas.openxmlformats.org/officeDocument/2006/relationships" id="257" r:id="R4100f1b37c504a22"/>
    <p:sldId xmlns:r="http://schemas.openxmlformats.org/officeDocument/2006/relationships" id="258" r:id="Rea7db9fa14a04c90"/>
    <p:sldId xmlns:r="http://schemas.openxmlformats.org/officeDocument/2006/relationships" id="259" r:id="Rc97f2ef5c1284b5a"/>
    <p:sldId xmlns:r="http://schemas.openxmlformats.org/officeDocument/2006/relationships" id="260" r:id="R878b14ce051c4b44"/>
    <p:sldId xmlns:r="http://schemas.openxmlformats.org/officeDocument/2006/relationships" id="261" r:id="Rc8cd3eb0477b4dcc"/>
    <p:sldId xmlns:r="http://schemas.openxmlformats.org/officeDocument/2006/relationships" id="262" r:id="Rbd2b61551b7744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71ce3b7c3c4aad" /><Relationship Type="http://schemas.openxmlformats.org/officeDocument/2006/relationships/slide" Target="/ppt/slides/slide1.xml" Id="R7596345e56a14c3e" /><Relationship Type="http://schemas.openxmlformats.org/officeDocument/2006/relationships/slide" Target="/ppt/slides/slide2.xml" Id="R4100f1b37c504a22" /><Relationship Type="http://schemas.openxmlformats.org/officeDocument/2006/relationships/slide" Target="/ppt/slides/slide3.xml" Id="Rea7db9fa14a04c90" /><Relationship Type="http://schemas.openxmlformats.org/officeDocument/2006/relationships/slide" Target="/ppt/slides/slide4.xml" Id="Rc97f2ef5c1284b5a" /><Relationship Type="http://schemas.openxmlformats.org/officeDocument/2006/relationships/slide" Target="/ppt/slides/slide5.xml" Id="R878b14ce051c4b44" /><Relationship Type="http://schemas.openxmlformats.org/officeDocument/2006/relationships/slide" Target="/ppt/slides/slide6.xml" Id="Rc8cd3eb0477b4dcc" /><Relationship Type="http://schemas.openxmlformats.org/officeDocument/2006/relationships/slide" Target="/ppt/slides/slide7.xml" Id="Rbd2b61551b7744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8a528fda4a4d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8585196a847f7" /><Relationship Type="http://schemas.openxmlformats.org/officeDocument/2006/relationships/theme" Target="/ppt/slideMasters/theme/theme1.xml" Id="R2018a66cd6c14d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48585196a847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9a9d3e4514a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ac63d420c48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83cfbaf9a4d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8654e9a3244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4691ab60a4a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454d1b80041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afeedb30748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MUNTHE-DAHL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MUNTHE-DAHL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MUNTHE-DAHL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MUNTHE-DAHL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MUNTHE-DAHL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MUNTHE-DAHL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1 871 555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2 036 112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3 826 747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MUNTHE-DAHL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MUNTHE-DAHL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MUNTHE-DAHL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Oskar Munthe-Dahl, Raschs vei 102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924 445 521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MUNTHE-DAHL INVEST AS</a:t>
            </a:r>
          </a:p>
        </p:txBody>
      </p:sp>
    </p:spTree>
  </p:cSld>
  <p:clrMapOvr>
    <a:masterClrMapping xmlns:a="http://schemas.openxmlformats.org/drawingml/2006/main"/>
  </p:clrMapOvr>
</p:sld>
</file>