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0a4939834c45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9baef6bef4b89"/>
  </p:sldMasterIdLst>
  <p:sldIdLst>
    <p:sldId xmlns:r="http://schemas.openxmlformats.org/officeDocument/2006/relationships" id="256" r:id="R9e51e06a77fd44b3"/>
    <p:sldId xmlns:r="http://schemas.openxmlformats.org/officeDocument/2006/relationships" id="257" r:id="R4ba90cabe9404bdf"/>
    <p:sldId xmlns:r="http://schemas.openxmlformats.org/officeDocument/2006/relationships" id="258" r:id="R72f6df28220d4601"/>
    <p:sldId xmlns:r="http://schemas.openxmlformats.org/officeDocument/2006/relationships" id="259" r:id="R40316d4842744632"/>
    <p:sldId xmlns:r="http://schemas.openxmlformats.org/officeDocument/2006/relationships" id="260" r:id="R47917d24c27c4bc2"/>
    <p:sldId xmlns:r="http://schemas.openxmlformats.org/officeDocument/2006/relationships" id="261" r:id="Re487b133c9bc4daf"/>
    <p:sldId xmlns:r="http://schemas.openxmlformats.org/officeDocument/2006/relationships" id="262" r:id="Rc13379a3bc8f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9baef6bef4b89" /><Relationship Type="http://schemas.openxmlformats.org/officeDocument/2006/relationships/slide" Target="/ppt/slides/slide1.xml" Id="R9e51e06a77fd44b3" /><Relationship Type="http://schemas.openxmlformats.org/officeDocument/2006/relationships/slide" Target="/ppt/slides/slide2.xml" Id="R4ba90cabe9404bdf" /><Relationship Type="http://schemas.openxmlformats.org/officeDocument/2006/relationships/slide" Target="/ppt/slides/slide3.xml" Id="R72f6df28220d4601" /><Relationship Type="http://schemas.openxmlformats.org/officeDocument/2006/relationships/slide" Target="/ppt/slides/slide4.xml" Id="R40316d4842744632" /><Relationship Type="http://schemas.openxmlformats.org/officeDocument/2006/relationships/slide" Target="/ppt/slides/slide5.xml" Id="R47917d24c27c4bc2" /><Relationship Type="http://schemas.openxmlformats.org/officeDocument/2006/relationships/slide" Target="/ppt/slides/slide6.xml" Id="Re487b133c9bc4daf" /><Relationship Type="http://schemas.openxmlformats.org/officeDocument/2006/relationships/slide" Target="/ppt/slides/slide7.xml" Id="Rc13379a3bc8f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4a2041fc649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1d747a82a4ca3" /><Relationship Type="http://schemas.openxmlformats.org/officeDocument/2006/relationships/theme" Target="/ppt/slideMasters/theme/theme1.xml" Id="R5632d105c62f45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91d747a82a4c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279e23d364b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a66efff4447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9e7865071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c1811ec1c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d21d4ab6549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55d49c50b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4920ec8134a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KOMPETANSE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1883 MOH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