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0c16b9e8674f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8a6448bb704fc8"/>
  </p:sldMasterIdLst>
  <p:sldIdLst>
    <p:sldId xmlns:r="http://schemas.openxmlformats.org/officeDocument/2006/relationships" id="256" r:id="R39f89f1af353474d"/>
    <p:sldId xmlns:r="http://schemas.openxmlformats.org/officeDocument/2006/relationships" id="257" r:id="R10cbeb546bb54a8c"/>
    <p:sldId xmlns:r="http://schemas.openxmlformats.org/officeDocument/2006/relationships" id="258" r:id="R8ef6e2b811964791"/>
    <p:sldId xmlns:r="http://schemas.openxmlformats.org/officeDocument/2006/relationships" id="259" r:id="Rbac86f6023c94031"/>
    <p:sldId xmlns:r="http://schemas.openxmlformats.org/officeDocument/2006/relationships" id="260" r:id="R8adef396ca7a4c80"/>
    <p:sldId xmlns:r="http://schemas.openxmlformats.org/officeDocument/2006/relationships" id="261" r:id="R0681808c15654ec8"/>
    <p:sldId xmlns:r="http://schemas.openxmlformats.org/officeDocument/2006/relationships" id="262" r:id="R6fd07cc7fbbf45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8a6448bb704fc8" /><Relationship Type="http://schemas.openxmlformats.org/officeDocument/2006/relationships/slide" Target="/ppt/slides/slide1.xml" Id="R39f89f1af353474d" /><Relationship Type="http://schemas.openxmlformats.org/officeDocument/2006/relationships/slide" Target="/ppt/slides/slide2.xml" Id="R10cbeb546bb54a8c" /><Relationship Type="http://schemas.openxmlformats.org/officeDocument/2006/relationships/slide" Target="/ppt/slides/slide3.xml" Id="R8ef6e2b811964791" /><Relationship Type="http://schemas.openxmlformats.org/officeDocument/2006/relationships/slide" Target="/ppt/slides/slide4.xml" Id="Rbac86f6023c94031" /><Relationship Type="http://schemas.openxmlformats.org/officeDocument/2006/relationships/slide" Target="/ppt/slides/slide5.xml" Id="R8adef396ca7a4c80" /><Relationship Type="http://schemas.openxmlformats.org/officeDocument/2006/relationships/slide" Target="/ppt/slides/slide6.xml" Id="R0681808c15654ec8" /><Relationship Type="http://schemas.openxmlformats.org/officeDocument/2006/relationships/slide" Target="/ppt/slides/slide7.xml" Id="R6fd07cc7fbbf45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56a9e8cd914a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83f98368846a1" /><Relationship Type="http://schemas.openxmlformats.org/officeDocument/2006/relationships/theme" Target="/ppt/slideMasters/theme/theme1.xml" Id="Rbfeede82f2bb47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083f98368846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96098fb8e44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940ad4af141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6bd0d8fbf41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728667bcf40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af0004cf141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c3820bf2a42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399ed1c6548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JENKINSON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JENKINSON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JENKINSON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JENKINSON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JENKINSON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JENKINSON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121 919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JENKINSON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JENKINSON LUKE CRESWICK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JENKINSON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924 630 639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JENKINSON HOLDING AS</a:t>
            </a:r>
          </a:p>
        </p:txBody>
      </p:sp>
    </p:spTree>
  </p:cSld>
  <p:clrMapOvr>
    <a:masterClrMapping xmlns:a="http://schemas.openxmlformats.org/drawingml/2006/main"/>
  </p:clrMapOvr>
</p:sld>
</file>