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1dcdcb672f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29c20421a144ff"/>
  </p:sldMasterIdLst>
  <p:sldIdLst>
    <p:sldId xmlns:r="http://schemas.openxmlformats.org/officeDocument/2006/relationships" id="256" r:id="R683fba98c3ce4e9a"/>
    <p:sldId xmlns:r="http://schemas.openxmlformats.org/officeDocument/2006/relationships" id="257" r:id="R8afafa8e49804e8e"/>
    <p:sldId xmlns:r="http://schemas.openxmlformats.org/officeDocument/2006/relationships" id="258" r:id="R4c258fd4893f42d2"/>
    <p:sldId xmlns:r="http://schemas.openxmlformats.org/officeDocument/2006/relationships" id="259" r:id="Reb58dfe0b5174fef"/>
    <p:sldId xmlns:r="http://schemas.openxmlformats.org/officeDocument/2006/relationships" id="260" r:id="R46e3748f884b4af7"/>
    <p:sldId xmlns:r="http://schemas.openxmlformats.org/officeDocument/2006/relationships" id="261" r:id="R1486dc36c164455c"/>
    <p:sldId xmlns:r="http://schemas.openxmlformats.org/officeDocument/2006/relationships" id="262" r:id="R166fb96b92144f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9c20421a144ff" /><Relationship Type="http://schemas.openxmlformats.org/officeDocument/2006/relationships/slide" Target="/ppt/slides/slide1.xml" Id="R683fba98c3ce4e9a" /><Relationship Type="http://schemas.openxmlformats.org/officeDocument/2006/relationships/slide" Target="/ppt/slides/slide2.xml" Id="R8afafa8e49804e8e" /><Relationship Type="http://schemas.openxmlformats.org/officeDocument/2006/relationships/slide" Target="/ppt/slides/slide3.xml" Id="R4c258fd4893f42d2" /><Relationship Type="http://schemas.openxmlformats.org/officeDocument/2006/relationships/slide" Target="/ppt/slides/slide4.xml" Id="Reb58dfe0b5174fef" /><Relationship Type="http://schemas.openxmlformats.org/officeDocument/2006/relationships/slide" Target="/ppt/slides/slide5.xml" Id="R46e3748f884b4af7" /><Relationship Type="http://schemas.openxmlformats.org/officeDocument/2006/relationships/slide" Target="/ppt/slides/slide6.xml" Id="R1486dc36c164455c" /><Relationship Type="http://schemas.openxmlformats.org/officeDocument/2006/relationships/slide" Target="/ppt/slides/slide7.xml" Id="R166fb96b92144f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224ebbd2a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3252ef8504846" /><Relationship Type="http://schemas.openxmlformats.org/officeDocument/2006/relationships/theme" Target="/ppt/slideMasters/theme/theme1.xml" Id="R42b8dc06de17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3252ef85048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0652fe51c4d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8633e32f642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26daa2fdf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f8081ee3c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8c54071947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df07a01bc4b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386ada445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FAGRØR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37 250 955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4 299 648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11 183 396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FAGRØR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Spjelkavikvegen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