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d7bb21ddb44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96461a67cd4d86"/>
  </p:sldMasterIdLst>
  <p:sldIdLst>
    <p:sldId xmlns:r="http://schemas.openxmlformats.org/officeDocument/2006/relationships" id="256" r:id="Rd2b6988a051d4511"/>
    <p:sldId xmlns:r="http://schemas.openxmlformats.org/officeDocument/2006/relationships" id="257" r:id="Ra7f14597998242c4"/>
    <p:sldId xmlns:r="http://schemas.openxmlformats.org/officeDocument/2006/relationships" id="258" r:id="Ree282b297c474c30"/>
    <p:sldId xmlns:r="http://schemas.openxmlformats.org/officeDocument/2006/relationships" id="259" r:id="R5aef089ffd6f4e96"/>
    <p:sldId xmlns:r="http://schemas.openxmlformats.org/officeDocument/2006/relationships" id="260" r:id="Rb241f42e90774ad0"/>
    <p:sldId xmlns:r="http://schemas.openxmlformats.org/officeDocument/2006/relationships" id="261" r:id="Raba12a3ad0ca4ea9"/>
    <p:sldId xmlns:r="http://schemas.openxmlformats.org/officeDocument/2006/relationships" id="262" r:id="R10214bf32bfe4d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6461a67cd4d86" /><Relationship Type="http://schemas.openxmlformats.org/officeDocument/2006/relationships/slide" Target="/ppt/slides/slide1.xml" Id="Rd2b6988a051d4511" /><Relationship Type="http://schemas.openxmlformats.org/officeDocument/2006/relationships/slide" Target="/ppt/slides/slide2.xml" Id="Ra7f14597998242c4" /><Relationship Type="http://schemas.openxmlformats.org/officeDocument/2006/relationships/slide" Target="/ppt/slides/slide3.xml" Id="Ree282b297c474c30" /><Relationship Type="http://schemas.openxmlformats.org/officeDocument/2006/relationships/slide" Target="/ppt/slides/slide4.xml" Id="R5aef089ffd6f4e96" /><Relationship Type="http://schemas.openxmlformats.org/officeDocument/2006/relationships/slide" Target="/ppt/slides/slide5.xml" Id="Rb241f42e90774ad0" /><Relationship Type="http://schemas.openxmlformats.org/officeDocument/2006/relationships/slide" Target="/ppt/slides/slide6.xml" Id="Raba12a3ad0ca4ea9" /><Relationship Type="http://schemas.openxmlformats.org/officeDocument/2006/relationships/slide" Target="/ppt/slides/slide7.xml" Id="R10214bf32bfe4d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e157b020a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b5bff29884af0" /><Relationship Type="http://schemas.openxmlformats.org/officeDocument/2006/relationships/theme" Target="/ppt/slideMasters/theme/theme1.xml" Id="Rd2c45ec8fbf449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1b5bff2988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6ad5aca7e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7f2acca71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f32c22bd5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81d8a3c5f40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846f75bcf43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62a9b790348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bf58fc4fd40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EIWA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35 757 158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783 574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6 781 091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ADEBELL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LINOVE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Norevegen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924 674 806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