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7950990cb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9a1e2097743c4"/>
  </p:sldMasterIdLst>
  <p:sldIdLst>
    <p:sldId xmlns:r="http://schemas.openxmlformats.org/officeDocument/2006/relationships" id="256" r:id="Rcc60b0594d8d411a"/>
    <p:sldId xmlns:r="http://schemas.openxmlformats.org/officeDocument/2006/relationships" id="257" r:id="R4b2f3b21b1014d67"/>
    <p:sldId xmlns:r="http://schemas.openxmlformats.org/officeDocument/2006/relationships" id="258" r:id="R957b01599ebd4d8e"/>
    <p:sldId xmlns:r="http://schemas.openxmlformats.org/officeDocument/2006/relationships" id="259" r:id="R5bda604d7d9449b0"/>
    <p:sldId xmlns:r="http://schemas.openxmlformats.org/officeDocument/2006/relationships" id="260" r:id="R5d4b6443ce104411"/>
    <p:sldId xmlns:r="http://schemas.openxmlformats.org/officeDocument/2006/relationships" id="261" r:id="Ra6e5be073a4a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9a1e2097743c4" /><Relationship Type="http://schemas.openxmlformats.org/officeDocument/2006/relationships/slide" Target="/ppt/slides/slide1.xml" Id="Rcc60b0594d8d411a" /><Relationship Type="http://schemas.openxmlformats.org/officeDocument/2006/relationships/slide" Target="/ppt/slides/slide2.xml" Id="R4b2f3b21b1014d67" /><Relationship Type="http://schemas.openxmlformats.org/officeDocument/2006/relationships/slide" Target="/ppt/slides/slide3.xml" Id="R957b01599ebd4d8e" /><Relationship Type="http://schemas.openxmlformats.org/officeDocument/2006/relationships/slide" Target="/ppt/slides/slide4.xml" Id="R5bda604d7d9449b0" /><Relationship Type="http://schemas.openxmlformats.org/officeDocument/2006/relationships/slide" Target="/ppt/slides/slide5.xml" Id="R5d4b6443ce104411" /><Relationship Type="http://schemas.openxmlformats.org/officeDocument/2006/relationships/slide" Target="/ppt/slides/slide6.xml" Id="Ra6e5be073a4a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312d944c3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e418762a44102" /><Relationship Type="http://schemas.openxmlformats.org/officeDocument/2006/relationships/theme" Target="/ppt/slideMasters/theme/theme1.xml" Id="R60735508b11c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5e418762a4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026855d8e44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ee62904e7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e2d309cd4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0cfc9ff56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fa318dd44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e7689ba52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Jonny Vikse, Ramsneset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