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c4829ff1e7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5ff74e26ab4a5c"/>
  </p:sldMasterIdLst>
  <p:sldIdLst>
    <p:sldId xmlns:r="http://schemas.openxmlformats.org/officeDocument/2006/relationships" id="256" r:id="Rd74973ae48b44271"/>
    <p:sldId xmlns:r="http://schemas.openxmlformats.org/officeDocument/2006/relationships" id="257" r:id="R9a758c506b5d4ad4"/>
    <p:sldId xmlns:r="http://schemas.openxmlformats.org/officeDocument/2006/relationships" id="258" r:id="Rd3a608589c084a93"/>
    <p:sldId xmlns:r="http://schemas.openxmlformats.org/officeDocument/2006/relationships" id="259" r:id="Rde343ed44db647a6"/>
    <p:sldId xmlns:r="http://schemas.openxmlformats.org/officeDocument/2006/relationships" id="260" r:id="R8b18135406344458"/>
    <p:sldId xmlns:r="http://schemas.openxmlformats.org/officeDocument/2006/relationships" id="261" r:id="R764e3b9d537b4a18"/>
    <p:sldId xmlns:r="http://schemas.openxmlformats.org/officeDocument/2006/relationships" id="262" r:id="Rc242e8070c8041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ff74e26ab4a5c" /><Relationship Type="http://schemas.openxmlformats.org/officeDocument/2006/relationships/slide" Target="/ppt/slides/slide1.xml" Id="Rd74973ae48b44271" /><Relationship Type="http://schemas.openxmlformats.org/officeDocument/2006/relationships/slide" Target="/ppt/slides/slide2.xml" Id="R9a758c506b5d4ad4" /><Relationship Type="http://schemas.openxmlformats.org/officeDocument/2006/relationships/slide" Target="/ppt/slides/slide3.xml" Id="Rd3a608589c084a93" /><Relationship Type="http://schemas.openxmlformats.org/officeDocument/2006/relationships/slide" Target="/ppt/slides/slide4.xml" Id="Rde343ed44db647a6" /><Relationship Type="http://schemas.openxmlformats.org/officeDocument/2006/relationships/slide" Target="/ppt/slides/slide5.xml" Id="R8b18135406344458" /><Relationship Type="http://schemas.openxmlformats.org/officeDocument/2006/relationships/slide" Target="/ppt/slides/slide6.xml" Id="R764e3b9d537b4a18" /><Relationship Type="http://schemas.openxmlformats.org/officeDocument/2006/relationships/slide" Target="/ppt/slides/slide7.xml" Id="Rc242e8070c8041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f148c5b18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eeb9a94404db0" /><Relationship Type="http://schemas.openxmlformats.org/officeDocument/2006/relationships/theme" Target="/ppt/slideMasters/theme/theme1.xml" Id="Rd17a46b6336c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eeb9a9440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ca0cf64b1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e5331f1e1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5c4b54d6d47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f563fc75946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cb1fed05e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72d1f35ed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7c704384c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MARKETER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MARKETER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−441 280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15 982 148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200 603 403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219 892 053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EQUITY AS  –  70,8 %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GOTTLIEB HOLDING AS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SJØWALL &amp; MYHRVOLD AS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STEINRAMLA UTVIKLING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 COM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SIANTO INVEST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924 720 840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MARKETER HOLDING AS</a:t>
            </a:r>
          </a:p>
        </p:txBody>
      </p:sp>
    </p:spTree>
  </p:cSld>
  <p:clrMapOvr>
    <a:masterClrMapping xmlns:a="http://schemas.openxmlformats.org/drawingml/2006/main"/>
  </p:clrMapOvr>
</p:sld>
</file>