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e6340270f64e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1b4f25be143ef"/>
  </p:sldMasterIdLst>
  <p:sldIdLst>
    <p:sldId xmlns:r="http://schemas.openxmlformats.org/officeDocument/2006/relationships" id="256" r:id="Rbb1b8d4e6944483b"/>
    <p:sldId xmlns:r="http://schemas.openxmlformats.org/officeDocument/2006/relationships" id="257" r:id="Re7c994f9183a4e64"/>
    <p:sldId xmlns:r="http://schemas.openxmlformats.org/officeDocument/2006/relationships" id="258" r:id="R75934b3af7e54367"/>
    <p:sldId xmlns:r="http://schemas.openxmlformats.org/officeDocument/2006/relationships" id="259" r:id="R6e0c4b089d2a486e"/>
    <p:sldId xmlns:r="http://schemas.openxmlformats.org/officeDocument/2006/relationships" id="260" r:id="R589f0d287ae0459b"/>
    <p:sldId xmlns:r="http://schemas.openxmlformats.org/officeDocument/2006/relationships" id="261" r:id="Red5a35e1fc3d4225"/>
    <p:sldId xmlns:r="http://schemas.openxmlformats.org/officeDocument/2006/relationships" id="262" r:id="Ra08ad9d661fe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1b4f25be143ef" /><Relationship Type="http://schemas.openxmlformats.org/officeDocument/2006/relationships/slide" Target="/ppt/slides/slide1.xml" Id="Rbb1b8d4e6944483b" /><Relationship Type="http://schemas.openxmlformats.org/officeDocument/2006/relationships/slide" Target="/ppt/slides/slide2.xml" Id="Re7c994f9183a4e64" /><Relationship Type="http://schemas.openxmlformats.org/officeDocument/2006/relationships/slide" Target="/ppt/slides/slide3.xml" Id="R75934b3af7e54367" /><Relationship Type="http://schemas.openxmlformats.org/officeDocument/2006/relationships/slide" Target="/ppt/slides/slide4.xml" Id="R6e0c4b089d2a486e" /><Relationship Type="http://schemas.openxmlformats.org/officeDocument/2006/relationships/slide" Target="/ppt/slides/slide5.xml" Id="R589f0d287ae0459b" /><Relationship Type="http://schemas.openxmlformats.org/officeDocument/2006/relationships/slide" Target="/ppt/slides/slide6.xml" Id="Red5a35e1fc3d4225" /><Relationship Type="http://schemas.openxmlformats.org/officeDocument/2006/relationships/slide" Target="/ppt/slides/slide7.xml" Id="Ra08ad9d661fe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67ff2795c4d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0367b2fa04fb3" /><Relationship Type="http://schemas.openxmlformats.org/officeDocument/2006/relationships/theme" Target="/ppt/slideMasters/theme/theme1.xml" Id="R700cb569c0d4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30367b2fa0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4ef567a55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efaea763d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1abc7030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0ffeca038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533b1c792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972f884a6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1945504974b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