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b5e2a4a03c42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89da1c4ce94031"/>
  </p:sldMasterIdLst>
  <p:sldIdLst>
    <p:sldId xmlns:r="http://schemas.openxmlformats.org/officeDocument/2006/relationships" id="256" r:id="R6131d36b6f7a4558"/>
    <p:sldId xmlns:r="http://schemas.openxmlformats.org/officeDocument/2006/relationships" id="257" r:id="Rf0c80618877b46f3"/>
    <p:sldId xmlns:r="http://schemas.openxmlformats.org/officeDocument/2006/relationships" id="258" r:id="R21315620f6f84f85"/>
    <p:sldId xmlns:r="http://schemas.openxmlformats.org/officeDocument/2006/relationships" id="259" r:id="R4d14129b8b024751"/>
    <p:sldId xmlns:r="http://schemas.openxmlformats.org/officeDocument/2006/relationships" id="260" r:id="Re404558ccc5b4571"/>
    <p:sldId xmlns:r="http://schemas.openxmlformats.org/officeDocument/2006/relationships" id="261" r:id="R6491391ed84c417e"/>
    <p:sldId xmlns:r="http://schemas.openxmlformats.org/officeDocument/2006/relationships" id="262" r:id="R9ccdfd3654d346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89da1c4ce94031" /><Relationship Type="http://schemas.openxmlformats.org/officeDocument/2006/relationships/slide" Target="/ppt/slides/slide1.xml" Id="R6131d36b6f7a4558" /><Relationship Type="http://schemas.openxmlformats.org/officeDocument/2006/relationships/slide" Target="/ppt/slides/slide2.xml" Id="Rf0c80618877b46f3" /><Relationship Type="http://schemas.openxmlformats.org/officeDocument/2006/relationships/slide" Target="/ppt/slides/slide3.xml" Id="R21315620f6f84f85" /><Relationship Type="http://schemas.openxmlformats.org/officeDocument/2006/relationships/slide" Target="/ppt/slides/slide4.xml" Id="R4d14129b8b024751" /><Relationship Type="http://schemas.openxmlformats.org/officeDocument/2006/relationships/slide" Target="/ppt/slides/slide5.xml" Id="Re404558ccc5b4571" /><Relationship Type="http://schemas.openxmlformats.org/officeDocument/2006/relationships/slide" Target="/ppt/slides/slide6.xml" Id="R6491391ed84c417e" /><Relationship Type="http://schemas.openxmlformats.org/officeDocument/2006/relationships/slide" Target="/ppt/slides/slide7.xml" Id="R9ccdfd3654d346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16912303d14f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419877151b40ab" /><Relationship Type="http://schemas.openxmlformats.org/officeDocument/2006/relationships/theme" Target="/ppt/slideMasters/theme/theme1.xml" Id="R5aadd00ecaa54b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419877151b40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3de1322e6248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97f954cbc64b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9f75225a8642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23ff76474641c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fa3ef5982341c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db4c8c19134c0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69a347174f45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OPLAND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OPLAND MASKIN AS ble etablert [år] og holder til i Melhus.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10 306 726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−454 845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−348 816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4 336 019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6 334 004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OPLAND LARS GJERVAN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Hølondvegen 321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7224 Melhus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924 824 921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 MASKIN AS</a:t>
            </a:r>
          </a:p>
        </p:txBody>
      </p:sp>
    </p:spTree>
  </p:cSld>
  <p:clrMapOvr>
    <a:masterClrMapping xmlns:a="http://schemas.openxmlformats.org/drawingml/2006/main"/>
  </p:clrMapOvr>
</p:sld>
</file>