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7ecd67d7d6e4f3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d2c29f563154f06"/>
  </p:sldMasterIdLst>
  <p:sldIdLst>
    <p:sldId xmlns:r="http://schemas.openxmlformats.org/officeDocument/2006/relationships" id="256" r:id="R3740de1d78574b51"/>
    <p:sldId xmlns:r="http://schemas.openxmlformats.org/officeDocument/2006/relationships" id="257" r:id="R300f9ec097ed40f9"/>
    <p:sldId xmlns:r="http://schemas.openxmlformats.org/officeDocument/2006/relationships" id="258" r:id="R971862d348ee4bab"/>
    <p:sldId xmlns:r="http://schemas.openxmlformats.org/officeDocument/2006/relationships" id="259" r:id="R2150aafadbf44234"/>
    <p:sldId xmlns:r="http://schemas.openxmlformats.org/officeDocument/2006/relationships" id="260" r:id="R44e3dd9ce11146f1"/>
    <p:sldId xmlns:r="http://schemas.openxmlformats.org/officeDocument/2006/relationships" id="261" r:id="R5df83a51a31c44cc"/>
    <p:sldId xmlns:r="http://schemas.openxmlformats.org/officeDocument/2006/relationships" id="262" r:id="Rad6627c267ef43c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2c29f563154f06" /><Relationship Type="http://schemas.openxmlformats.org/officeDocument/2006/relationships/slide" Target="/ppt/slides/slide1.xml" Id="R3740de1d78574b51" /><Relationship Type="http://schemas.openxmlformats.org/officeDocument/2006/relationships/slide" Target="/ppt/slides/slide2.xml" Id="R300f9ec097ed40f9" /><Relationship Type="http://schemas.openxmlformats.org/officeDocument/2006/relationships/slide" Target="/ppt/slides/slide3.xml" Id="R971862d348ee4bab" /><Relationship Type="http://schemas.openxmlformats.org/officeDocument/2006/relationships/slide" Target="/ppt/slides/slide4.xml" Id="R2150aafadbf44234" /><Relationship Type="http://schemas.openxmlformats.org/officeDocument/2006/relationships/slide" Target="/ppt/slides/slide5.xml" Id="R44e3dd9ce11146f1" /><Relationship Type="http://schemas.openxmlformats.org/officeDocument/2006/relationships/slide" Target="/ppt/slides/slide6.xml" Id="R5df83a51a31c44cc" /><Relationship Type="http://schemas.openxmlformats.org/officeDocument/2006/relationships/slide" Target="/ppt/slides/slide7.xml" Id="Rad6627c267ef43c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458407dc1348c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028dd2c40a4e5c" /><Relationship Type="http://schemas.openxmlformats.org/officeDocument/2006/relationships/theme" Target="/ppt/slideMasters/theme/theme1.xml" Id="R0a90b2a427954ef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a028dd2c40a4e5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01452605e4416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cbf1620091475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045462dce8479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8b035c9242427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0b9b65bc39464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41b585f4af4da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1cd8ceb03b426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GOFAS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GOFAS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GOFAS AS ble etablert [år] og holder til i Heimdal.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GOFAS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GOFAS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GOFAS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−21 583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365 253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22 531 354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22 618 566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GOFAS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OLAV FURUNES  –  65,0 %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MARIANNE FURUNES  –  35,0 %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GOFAS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Industriveien 39F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7080 Heimdal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924 892 021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GOFAS AS</a:t>
            </a:r>
          </a:p>
        </p:txBody>
      </p:sp>
    </p:spTree>
  </p:cSld>
  <p:clrMapOvr>
    <a:masterClrMapping xmlns:a="http://schemas.openxmlformats.org/drawingml/2006/main"/>
  </p:clrMapOvr>
</p:sld>
</file>