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b74cbb7125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9fcb87c1924f31"/>
  </p:sldMasterIdLst>
  <p:sldIdLst>
    <p:sldId xmlns:r="http://schemas.openxmlformats.org/officeDocument/2006/relationships" id="256" r:id="R9b2777d680e84ea4"/>
    <p:sldId xmlns:r="http://schemas.openxmlformats.org/officeDocument/2006/relationships" id="257" r:id="R79f64cbad2ef484e"/>
    <p:sldId xmlns:r="http://schemas.openxmlformats.org/officeDocument/2006/relationships" id="258" r:id="R9eacc006ca824e69"/>
    <p:sldId xmlns:r="http://schemas.openxmlformats.org/officeDocument/2006/relationships" id="259" r:id="Rf3a5bab2c65a4480"/>
    <p:sldId xmlns:r="http://schemas.openxmlformats.org/officeDocument/2006/relationships" id="260" r:id="Rd6fd2ef195c34b51"/>
    <p:sldId xmlns:r="http://schemas.openxmlformats.org/officeDocument/2006/relationships" id="261" r:id="R2996830eb64f416b"/>
    <p:sldId xmlns:r="http://schemas.openxmlformats.org/officeDocument/2006/relationships" id="262" r:id="Rce199d19354340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9fcb87c1924f31" /><Relationship Type="http://schemas.openxmlformats.org/officeDocument/2006/relationships/slide" Target="/ppt/slides/slide1.xml" Id="R9b2777d680e84ea4" /><Relationship Type="http://schemas.openxmlformats.org/officeDocument/2006/relationships/slide" Target="/ppt/slides/slide2.xml" Id="R79f64cbad2ef484e" /><Relationship Type="http://schemas.openxmlformats.org/officeDocument/2006/relationships/slide" Target="/ppt/slides/slide3.xml" Id="R9eacc006ca824e69" /><Relationship Type="http://schemas.openxmlformats.org/officeDocument/2006/relationships/slide" Target="/ppt/slides/slide4.xml" Id="Rf3a5bab2c65a4480" /><Relationship Type="http://schemas.openxmlformats.org/officeDocument/2006/relationships/slide" Target="/ppt/slides/slide5.xml" Id="Rd6fd2ef195c34b51" /><Relationship Type="http://schemas.openxmlformats.org/officeDocument/2006/relationships/slide" Target="/ppt/slides/slide6.xml" Id="R2996830eb64f416b" /><Relationship Type="http://schemas.openxmlformats.org/officeDocument/2006/relationships/slide" Target="/ppt/slides/slide7.xml" Id="Rce199d19354340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132b59f7dc42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9b943d3f38456a" /><Relationship Type="http://schemas.openxmlformats.org/officeDocument/2006/relationships/theme" Target="/ppt/slideMasters/theme/theme1.xml" Id="Rac714f91410d47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9b943d3f3845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f8b9cdce04a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e44e361e745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5e5d1af8748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bf37fc5564f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7b218a1cbf4b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d483e4c0246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69a9d4c58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PROFF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PROFF EIENDOMSINVEST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 JØRGENSEN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924 924 330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PROFF EIENDOMSINVEST AS</a:t>
            </a:r>
          </a:p>
        </p:txBody>
      </p:sp>
    </p:spTree>
  </p:cSld>
  <p:clrMapOvr>
    <a:masterClrMapping xmlns:a="http://schemas.openxmlformats.org/drawingml/2006/main"/>
  </p:clrMapOvr>
</p:sld>
</file>