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bf52df2a1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2fc0f1f4e488f"/>
  </p:sldMasterIdLst>
  <p:sldIdLst>
    <p:sldId xmlns:r="http://schemas.openxmlformats.org/officeDocument/2006/relationships" id="256" r:id="R24d5a2f2c22f4224"/>
    <p:sldId xmlns:r="http://schemas.openxmlformats.org/officeDocument/2006/relationships" id="257" r:id="Rbf9643cfbb2d47f1"/>
    <p:sldId xmlns:r="http://schemas.openxmlformats.org/officeDocument/2006/relationships" id="258" r:id="R9d3ea45466d5461d"/>
    <p:sldId xmlns:r="http://schemas.openxmlformats.org/officeDocument/2006/relationships" id="259" r:id="R2b7a9559e29c438d"/>
    <p:sldId xmlns:r="http://schemas.openxmlformats.org/officeDocument/2006/relationships" id="260" r:id="R6c4056a0e6ad4de1"/>
    <p:sldId xmlns:r="http://schemas.openxmlformats.org/officeDocument/2006/relationships" id="261" r:id="Rb8c16eb4b08d40e0"/>
    <p:sldId xmlns:r="http://schemas.openxmlformats.org/officeDocument/2006/relationships" id="262" r:id="Rc48c3cc048d9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fc0f1f4e488f" /><Relationship Type="http://schemas.openxmlformats.org/officeDocument/2006/relationships/slide" Target="/ppt/slides/slide1.xml" Id="R24d5a2f2c22f4224" /><Relationship Type="http://schemas.openxmlformats.org/officeDocument/2006/relationships/slide" Target="/ppt/slides/slide2.xml" Id="Rbf9643cfbb2d47f1" /><Relationship Type="http://schemas.openxmlformats.org/officeDocument/2006/relationships/slide" Target="/ppt/slides/slide3.xml" Id="R9d3ea45466d5461d" /><Relationship Type="http://schemas.openxmlformats.org/officeDocument/2006/relationships/slide" Target="/ppt/slides/slide4.xml" Id="R2b7a9559e29c438d" /><Relationship Type="http://schemas.openxmlformats.org/officeDocument/2006/relationships/slide" Target="/ppt/slides/slide5.xml" Id="R6c4056a0e6ad4de1" /><Relationship Type="http://schemas.openxmlformats.org/officeDocument/2006/relationships/slide" Target="/ppt/slides/slide6.xml" Id="Rb8c16eb4b08d40e0" /><Relationship Type="http://schemas.openxmlformats.org/officeDocument/2006/relationships/slide" Target="/ppt/slides/slide7.xml" Id="Rc48c3cc048d9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1c4d5fad7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0bcc9d38461f" /><Relationship Type="http://schemas.openxmlformats.org/officeDocument/2006/relationships/theme" Target="/ppt/slideMasters/theme/theme1.xml" Id="R276f280b58fc44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40bcc9d3846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440a7fb1244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114642a1141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25fdffb2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2e62c7b044f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fb8f8a405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3f8d2bcc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82ff08d2b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NBM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NBM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2 046 221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NEBOJSHA MIHAJLOVSKI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NBM INVEST AS</a:t>
            </a:r>
          </a:p>
        </p:txBody>
      </p:sp>
    </p:spTree>
  </p:cSld>
  <p:clrMapOvr>
    <a:masterClrMapping xmlns:a="http://schemas.openxmlformats.org/drawingml/2006/main"/>
  </p:clrMapOvr>
</p:sld>
</file>