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72af41da6e40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20b8dc5b2d48fe"/>
  </p:sldMasterIdLst>
  <p:sldIdLst>
    <p:sldId xmlns:r="http://schemas.openxmlformats.org/officeDocument/2006/relationships" id="256" r:id="R3ceac63aecb84888"/>
    <p:sldId xmlns:r="http://schemas.openxmlformats.org/officeDocument/2006/relationships" id="257" r:id="Re1f5b411ed2c48ce"/>
    <p:sldId xmlns:r="http://schemas.openxmlformats.org/officeDocument/2006/relationships" id="258" r:id="Rd7959d0db6f4453e"/>
    <p:sldId xmlns:r="http://schemas.openxmlformats.org/officeDocument/2006/relationships" id="259" r:id="Rf6f9e6c26ac24831"/>
    <p:sldId xmlns:r="http://schemas.openxmlformats.org/officeDocument/2006/relationships" id="260" r:id="Re526d5a8f3044928"/>
    <p:sldId xmlns:r="http://schemas.openxmlformats.org/officeDocument/2006/relationships" id="261" r:id="Rff37ea3ba5214de3"/>
    <p:sldId xmlns:r="http://schemas.openxmlformats.org/officeDocument/2006/relationships" id="262" r:id="R45d97d76c7a14c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20b8dc5b2d48fe" /><Relationship Type="http://schemas.openxmlformats.org/officeDocument/2006/relationships/slide" Target="/ppt/slides/slide1.xml" Id="R3ceac63aecb84888" /><Relationship Type="http://schemas.openxmlformats.org/officeDocument/2006/relationships/slide" Target="/ppt/slides/slide2.xml" Id="Re1f5b411ed2c48ce" /><Relationship Type="http://schemas.openxmlformats.org/officeDocument/2006/relationships/slide" Target="/ppt/slides/slide3.xml" Id="Rd7959d0db6f4453e" /><Relationship Type="http://schemas.openxmlformats.org/officeDocument/2006/relationships/slide" Target="/ppt/slides/slide4.xml" Id="Rf6f9e6c26ac24831" /><Relationship Type="http://schemas.openxmlformats.org/officeDocument/2006/relationships/slide" Target="/ppt/slides/slide5.xml" Id="Re526d5a8f3044928" /><Relationship Type="http://schemas.openxmlformats.org/officeDocument/2006/relationships/slide" Target="/ppt/slides/slide6.xml" Id="Rff37ea3ba5214de3" /><Relationship Type="http://schemas.openxmlformats.org/officeDocument/2006/relationships/slide" Target="/ppt/slides/slide7.xml" Id="R45d97d76c7a14c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0b54d13fdb48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7a7d985224f2a" /><Relationship Type="http://schemas.openxmlformats.org/officeDocument/2006/relationships/theme" Target="/ppt/slideMasters/theme/theme1.xml" Id="R448a0fea888b44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67a7d985224f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a7361c4ab48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2ce22d70645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0d9deec9a49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23264fd9a42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e960fc5504a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a4d2724ff43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a324b9a794c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VENTOR ENERGI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VENTOR ENERGI NORGE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705 143 320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27 753 812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22 239 804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64 008 079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242 718 177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MARIA ZAJAC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URBANIK PIOTR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Verven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924 924 489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VENTOR ENERGI NORGE AS</a:t>
            </a:r>
          </a:p>
        </p:txBody>
      </p:sp>
    </p:spTree>
  </p:cSld>
  <p:clrMapOvr>
    <a:masterClrMapping xmlns:a="http://schemas.openxmlformats.org/drawingml/2006/main"/>
  </p:clrMapOvr>
</p:sld>
</file>