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8228e0c824b410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3c6d78ec25c4fc3"/>
  </p:sldMasterIdLst>
  <p:sldIdLst>
    <p:sldId xmlns:r="http://schemas.openxmlformats.org/officeDocument/2006/relationships" id="256" r:id="R16ab67a3af0e45a5"/>
    <p:sldId xmlns:r="http://schemas.openxmlformats.org/officeDocument/2006/relationships" id="257" r:id="R0741f6a467114b13"/>
    <p:sldId xmlns:r="http://schemas.openxmlformats.org/officeDocument/2006/relationships" id="258" r:id="R45c61bc1b3154a2d"/>
    <p:sldId xmlns:r="http://schemas.openxmlformats.org/officeDocument/2006/relationships" id="259" r:id="Rfcd6e7fd0bed40e9"/>
    <p:sldId xmlns:r="http://schemas.openxmlformats.org/officeDocument/2006/relationships" id="260" r:id="R134a2da1b48742bd"/>
    <p:sldId xmlns:r="http://schemas.openxmlformats.org/officeDocument/2006/relationships" id="261" r:id="R285f1021a23648f8"/>
    <p:sldId xmlns:r="http://schemas.openxmlformats.org/officeDocument/2006/relationships" id="262" r:id="Rde6af64dd75d4be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3c6d78ec25c4fc3" /><Relationship Type="http://schemas.openxmlformats.org/officeDocument/2006/relationships/slide" Target="/ppt/slides/slide1.xml" Id="R16ab67a3af0e45a5" /><Relationship Type="http://schemas.openxmlformats.org/officeDocument/2006/relationships/slide" Target="/ppt/slides/slide2.xml" Id="R0741f6a467114b13" /><Relationship Type="http://schemas.openxmlformats.org/officeDocument/2006/relationships/slide" Target="/ppt/slides/slide3.xml" Id="R45c61bc1b3154a2d" /><Relationship Type="http://schemas.openxmlformats.org/officeDocument/2006/relationships/slide" Target="/ppt/slides/slide4.xml" Id="Rfcd6e7fd0bed40e9" /><Relationship Type="http://schemas.openxmlformats.org/officeDocument/2006/relationships/slide" Target="/ppt/slides/slide5.xml" Id="R134a2da1b48742bd" /><Relationship Type="http://schemas.openxmlformats.org/officeDocument/2006/relationships/slide" Target="/ppt/slides/slide6.xml" Id="R285f1021a23648f8" /><Relationship Type="http://schemas.openxmlformats.org/officeDocument/2006/relationships/slide" Target="/ppt/slides/slide7.xml" Id="Rde6af64dd75d4be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d88019b400a444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63789de21647e8" /><Relationship Type="http://schemas.openxmlformats.org/officeDocument/2006/relationships/theme" Target="/ppt/slideMasters/theme/theme1.xml" Id="R1455072a11da498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863789de21647e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7d274e09334a8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8d249decc54ef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6d974af8dd4da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a54984958f40d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a865b36e6f47a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7f9d4f9073476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3386044a6b426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AAG CONSULT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AAG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AAG CONSULT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AAG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AAG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AAG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42 057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30 809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30 809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−59 144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83 822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AAG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P.A. MARTINSEN INVEST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AAG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924 939 613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AAG CONSULT AS</a:t>
            </a:r>
          </a:p>
        </p:txBody>
      </p:sp>
    </p:spTree>
  </p:cSld>
  <p:clrMapOvr>
    <a:masterClrMapping xmlns:a="http://schemas.openxmlformats.org/drawingml/2006/main"/>
  </p:clrMapOvr>
</p:sld>
</file>