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90d094866d4a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06c5baa36c4ffb"/>
  </p:sldMasterIdLst>
  <p:sldIdLst>
    <p:sldId xmlns:r="http://schemas.openxmlformats.org/officeDocument/2006/relationships" id="256" r:id="R62529332aabd4460"/>
    <p:sldId xmlns:r="http://schemas.openxmlformats.org/officeDocument/2006/relationships" id="257" r:id="R7d3b7695fcd84e3c"/>
    <p:sldId xmlns:r="http://schemas.openxmlformats.org/officeDocument/2006/relationships" id="258" r:id="R11026cbc31f64500"/>
    <p:sldId xmlns:r="http://schemas.openxmlformats.org/officeDocument/2006/relationships" id="259" r:id="Rd47973096af248fa"/>
    <p:sldId xmlns:r="http://schemas.openxmlformats.org/officeDocument/2006/relationships" id="260" r:id="Ra75a6eb3150743b0"/>
    <p:sldId xmlns:r="http://schemas.openxmlformats.org/officeDocument/2006/relationships" id="261" r:id="Rfa82ba58580b452e"/>
    <p:sldId xmlns:r="http://schemas.openxmlformats.org/officeDocument/2006/relationships" id="262" r:id="Rd75b07ffa68f49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06c5baa36c4ffb" /><Relationship Type="http://schemas.openxmlformats.org/officeDocument/2006/relationships/slide" Target="/ppt/slides/slide1.xml" Id="R62529332aabd4460" /><Relationship Type="http://schemas.openxmlformats.org/officeDocument/2006/relationships/slide" Target="/ppt/slides/slide2.xml" Id="R7d3b7695fcd84e3c" /><Relationship Type="http://schemas.openxmlformats.org/officeDocument/2006/relationships/slide" Target="/ppt/slides/slide3.xml" Id="R11026cbc31f64500" /><Relationship Type="http://schemas.openxmlformats.org/officeDocument/2006/relationships/slide" Target="/ppt/slides/slide4.xml" Id="Rd47973096af248fa" /><Relationship Type="http://schemas.openxmlformats.org/officeDocument/2006/relationships/slide" Target="/ppt/slides/slide5.xml" Id="Ra75a6eb3150743b0" /><Relationship Type="http://schemas.openxmlformats.org/officeDocument/2006/relationships/slide" Target="/ppt/slides/slide6.xml" Id="Rfa82ba58580b452e" /><Relationship Type="http://schemas.openxmlformats.org/officeDocument/2006/relationships/slide" Target="/ppt/slides/slide7.xml" Id="Rd75b07ffa68f49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c3a2493bb648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b5ac219df43bc" /><Relationship Type="http://schemas.openxmlformats.org/officeDocument/2006/relationships/theme" Target="/ppt/slideMasters/theme/theme1.xml" Id="R152daa39fa1841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ab5ac219df43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a89bba9d943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19f66aa5345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2f26bbe404c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206e4be0c40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c6cf3d43d44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4c0deddb34a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2ac0d89f74c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TANKEDESIGN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TANKEDESIGN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TANKEDESIGN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TANKEDESIGN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TANKEDESIGN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TANKEDESIGN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111 806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143 406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TANKEDESIGN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HAGLAND MARILÉN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TANKEDESIGN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Prestveien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marilenhagland@me.com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924 945 540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TANKEDESIGN AS</a:t>
            </a:r>
          </a:p>
        </p:txBody>
      </p:sp>
    </p:spTree>
  </p:cSld>
  <p:clrMapOvr>
    <a:masterClrMapping xmlns:a="http://schemas.openxmlformats.org/drawingml/2006/main"/>
  </p:clrMapOvr>
</p:sld>
</file>