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2d62d9eea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4ed0e07b5a46c8"/>
  </p:sldMasterIdLst>
  <p:sldIdLst>
    <p:sldId xmlns:r="http://schemas.openxmlformats.org/officeDocument/2006/relationships" id="256" r:id="R672eb139eff641c3"/>
    <p:sldId xmlns:r="http://schemas.openxmlformats.org/officeDocument/2006/relationships" id="257" r:id="R450158e439fe47cc"/>
    <p:sldId xmlns:r="http://schemas.openxmlformats.org/officeDocument/2006/relationships" id="258" r:id="Rbc4f0cf436924a71"/>
    <p:sldId xmlns:r="http://schemas.openxmlformats.org/officeDocument/2006/relationships" id="259" r:id="Rd2960166cf79426b"/>
    <p:sldId xmlns:r="http://schemas.openxmlformats.org/officeDocument/2006/relationships" id="260" r:id="Rfde5d9c0d6824823"/>
    <p:sldId xmlns:r="http://schemas.openxmlformats.org/officeDocument/2006/relationships" id="261" r:id="Rf4d73daf7dab49aa"/>
    <p:sldId xmlns:r="http://schemas.openxmlformats.org/officeDocument/2006/relationships" id="262" r:id="Raa8a32751d57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ed0e07b5a46c8" /><Relationship Type="http://schemas.openxmlformats.org/officeDocument/2006/relationships/slide" Target="/ppt/slides/slide1.xml" Id="R672eb139eff641c3" /><Relationship Type="http://schemas.openxmlformats.org/officeDocument/2006/relationships/slide" Target="/ppt/slides/slide2.xml" Id="R450158e439fe47cc" /><Relationship Type="http://schemas.openxmlformats.org/officeDocument/2006/relationships/slide" Target="/ppt/slides/slide3.xml" Id="Rbc4f0cf436924a71" /><Relationship Type="http://schemas.openxmlformats.org/officeDocument/2006/relationships/slide" Target="/ppt/slides/slide4.xml" Id="Rd2960166cf79426b" /><Relationship Type="http://schemas.openxmlformats.org/officeDocument/2006/relationships/slide" Target="/ppt/slides/slide5.xml" Id="Rfde5d9c0d6824823" /><Relationship Type="http://schemas.openxmlformats.org/officeDocument/2006/relationships/slide" Target="/ppt/slides/slide6.xml" Id="Rf4d73daf7dab49aa" /><Relationship Type="http://schemas.openxmlformats.org/officeDocument/2006/relationships/slide" Target="/ppt/slides/slide7.xml" Id="Raa8a32751d57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7a88a893a43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9c6a092fc41ec" /><Relationship Type="http://schemas.openxmlformats.org/officeDocument/2006/relationships/theme" Target="/ppt/slideMasters/theme/theme1.xml" Id="R1694f1c18c40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9c6a092fc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99291bada46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0522ad9eb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ff828247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2dbf204cb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abbb7f7e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c5e4a8fcb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a73aac28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