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36056178b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6d09a274149f6"/>
  </p:sldMasterIdLst>
  <p:sldIdLst>
    <p:sldId xmlns:r="http://schemas.openxmlformats.org/officeDocument/2006/relationships" id="256" r:id="Rf7f5f12336924534"/>
    <p:sldId xmlns:r="http://schemas.openxmlformats.org/officeDocument/2006/relationships" id="257" r:id="R43ea2ca672ef45dc"/>
    <p:sldId xmlns:r="http://schemas.openxmlformats.org/officeDocument/2006/relationships" id="258" r:id="R83471e81bd774149"/>
    <p:sldId xmlns:r="http://schemas.openxmlformats.org/officeDocument/2006/relationships" id="259" r:id="R84c56febfa5d4c8e"/>
    <p:sldId xmlns:r="http://schemas.openxmlformats.org/officeDocument/2006/relationships" id="260" r:id="Rd8cb040738894021"/>
    <p:sldId xmlns:r="http://schemas.openxmlformats.org/officeDocument/2006/relationships" id="261" r:id="R62f1f0709a8b4f8b"/>
    <p:sldId xmlns:r="http://schemas.openxmlformats.org/officeDocument/2006/relationships" id="262" r:id="R1fbb84e4bf1e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6d09a274149f6" /><Relationship Type="http://schemas.openxmlformats.org/officeDocument/2006/relationships/slide" Target="/ppt/slides/slide1.xml" Id="Rf7f5f12336924534" /><Relationship Type="http://schemas.openxmlformats.org/officeDocument/2006/relationships/slide" Target="/ppt/slides/slide2.xml" Id="R43ea2ca672ef45dc" /><Relationship Type="http://schemas.openxmlformats.org/officeDocument/2006/relationships/slide" Target="/ppt/slides/slide3.xml" Id="R83471e81bd774149" /><Relationship Type="http://schemas.openxmlformats.org/officeDocument/2006/relationships/slide" Target="/ppt/slides/slide4.xml" Id="R84c56febfa5d4c8e" /><Relationship Type="http://schemas.openxmlformats.org/officeDocument/2006/relationships/slide" Target="/ppt/slides/slide5.xml" Id="Rd8cb040738894021" /><Relationship Type="http://schemas.openxmlformats.org/officeDocument/2006/relationships/slide" Target="/ppt/slides/slide6.xml" Id="R62f1f0709a8b4f8b" /><Relationship Type="http://schemas.openxmlformats.org/officeDocument/2006/relationships/slide" Target="/ppt/slides/slide7.xml" Id="R1fbb84e4bf1e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6f500b5af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054bd60504e61" /><Relationship Type="http://schemas.openxmlformats.org/officeDocument/2006/relationships/theme" Target="/ppt/slideMasters/theme/theme1.xml" Id="Rf65b5971eb07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054bd60504e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4f3ee02ba41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14b1cd198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a5f7ca0a941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e9d9c89d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94dc3d61a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92d06176c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d2136337141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SOLUND FISK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ROALD LEON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LARS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