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1bcd8d766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5abaa3cc3e47b0"/>
  </p:sldMasterIdLst>
  <p:sldIdLst>
    <p:sldId xmlns:r="http://schemas.openxmlformats.org/officeDocument/2006/relationships" id="256" r:id="R765a0d052d7143f4"/>
    <p:sldId xmlns:r="http://schemas.openxmlformats.org/officeDocument/2006/relationships" id="257" r:id="R96b738bb4b0b4add"/>
    <p:sldId xmlns:r="http://schemas.openxmlformats.org/officeDocument/2006/relationships" id="258" r:id="Rff60bae8bcb14bd3"/>
    <p:sldId xmlns:r="http://schemas.openxmlformats.org/officeDocument/2006/relationships" id="259" r:id="R92260bb92f5d4f62"/>
    <p:sldId xmlns:r="http://schemas.openxmlformats.org/officeDocument/2006/relationships" id="260" r:id="R434099cc823646dc"/>
    <p:sldId xmlns:r="http://schemas.openxmlformats.org/officeDocument/2006/relationships" id="261" r:id="Rb42df2cecc654f1e"/>
    <p:sldId xmlns:r="http://schemas.openxmlformats.org/officeDocument/2006/relationships" id="262" r:id="Rdbfa78916ab3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abaa3cc3e47b0" /><Relationship Type="http://schemas.openxmlformats.org/officeDocument/2006/relationships/slide" Target="/ppt/slides/slide1.xml" Id="R765a0d052d7143f4" /><Relationship Type="http://schemas.openxmlformats.org/officeDocument/2006/relationships/slide" Target="/ppt/slides/slide2.xml" Id="R96b738bb4b0b4add" /><Relationship Type="http://schemas.openxmlformats.org/officeDocument/2006/relationships/slide" Target="/ppt/slides/slide3.xml" Id="Rff60bae8bcb14bd3" /><Relationship Type="http://schemas.openxmlformats.org/officeDocument/2006/relationships/slide" Target="/ppt/slides/slide4.xml" Id="R92260bb92f5d4f62" /><Relationship Type="http://schemas.openxmlformats.org/officeDocument/2006/relationships/slide" Target="/ppt/slides/slide5.xml" Id="R434099cc823646dc" /><Relationship Type="http://schemas.openxmlformats.org/officeDocument/2006/relationships/slide" Target="/ppt/slides/slide6.xml" Id="Rb42df2cecc654f1e" /><Relationship Type="http://schemas.openxmlformats.org/officeDocument/2006/relationships/slide" Target="/ppt/slides/slide7.xml" Id="Rdbfa78916ab3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11aad7b4f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c21f6aec4610" /><Relationship Type="http://schemas.openxmlformats.org/officeDocument/2006/relationships/theme" Target="/ppt/slideMasters/theme/theme1.xml" Id="R76e831a891c7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7c21f6aec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c3254a0f0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3f6efe04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9b4b0e3a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bb55dc8a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0bf078eb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e690b727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6206e08ba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