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dfe177829b4e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8e36138f948e8"/>
  </p:sldMasterIdLst>
  <p:sldIdLst>
    <p:sldId xmlns:r="http://schemas.openxmlformats.org/officeDocument/2006/relationships" id="256" r:id="R24dd8067ac3245c6"/>
    <p:sldId xmlns:r="http://schemas.openxmlformats.org/officeDocument/2006/relationships" id="257" r:id="R52411fd523c540dd"/>
    <p:sldId xmlns:r="http://schemas.openxmlformats.org/officeDocument/2006/relationships" id="258" r:id="Re1a43533ff4e47ae"/>
    <p:sldId xmlns:r="http://schemas.openxmlformats.org/officeDocument/2006/relationships" id="259" r:id="Ra545d40a66984699"/>
    <p:sldId xmlns:r="http://schemas.openxmlformats.org/officeDocument/2006/relationships" id="260" r:id="Rde96e35b92aa42dd"/>
    <p:sldId xmlns:r="http://schemas.openxmlformats.org/officeDocument/2006/relationships" id="261" r:id="Rb6a36567d68244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8e36138f948e8" /><Relationship Type="http://schemas.openxmlformats.org/officeDocument/2006/relationships/slide" Target="/ppt/slides/slide1.xml" Id="R24dd8067ac3245c6" /><Relationship Type="http://schemas.openxmlformats.org/officeDocument/2006/relationships/slide" Target="/ppt/slides/slide2.xml" Id="R52411fd523c540dd" /><Relationship Type="http://schemas.openxmlformats.org/officeDocument/2006/relationships/slide" Target="/ppt/slides/slide3.xml" Id="Re1a43533ff4e47ae" /><Relationship Type="http://schemas.openxmlformats.org/officeDocument/2006/relationships/slide" Target="/ppt/slides/slide4.xml" Id="Ra545d40a66984699" /><Relationship Type="http://schemas.openxmlformats.org/officeDocument/2006/relationships/slide" Target="/ppt/slides/slide5.xml" Id="Rde96e35b92aa42dd" /><Relationship Type="http://schemas.openxmlformats.org/officeDocument/2006/relationships/slide" Target="/ppt/slides/slide6.xml" Id="Rb6a36567d68244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d57d2af2a84f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8b4ac67354eca" /><Relationship Type="http://schemas.openxmlformats.org/officeDocument/2006/relationships/theme" Target="/ppt/slideMasters/theme/theme1.xml" Id="R60e8498bdf7b45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58b4ac67354e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2e7a7bc0a4f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c7e05124f4b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7f93ba08643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fab8305fe46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cdd56de4a41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522c1f55c4b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AALTVEDT 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AALTVEDT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AALTVEDT 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AALTVEDT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AALTVEDT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AALTVEDT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2 845 793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AALTVEDT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925 034 347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AALTVEDT PARK AS</a:t>
            </a:r>
          </a:p>
        </p:txBody>
      </p:sp>
    </p:spTree>
  </p:cSld>
  <p:clrMapOvr>
    <a:masterClrMapping xmlns:a="http://schemas.openxmlformats.org/drawingml/2006/main"/>
  </p:clrMapOvr>
</p:sld>
</file>