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976b49e03b42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21a78b451d4020"/>
  </p:sldMasterIdLst>
  <p:sldIdLst>
    <p:sldId xmlns:r="http://schemas.openxmlformats.org/officeDocument/2006/relationships" id="256" r:id="R14e8aec83aec44bf"/>
    <p:sldId xmlns:r="http://schemas.openxmlformats.org/officeDocument/2006/relationships" id="257" r:id="R89ce71c706b24482"/>
    <p:sldId xmlns:r="http://schemas.openxmlformats.org/officeDocument/2006/relationships" id="258" r:id="R4008b36ba6734e22"/>
    <p:sldId xmlns:r="http://schemas.openxmlformats.org/officeDocument/2006/relationships" id="259" r:id="R7751bc99d1ab4af8"/>
    <p:sldId xmlns:r="http://schemas.openxmlformats.org/officeDocument/2006/relationships" id="260" r:id="R4b1ae847b5334b4f"/>
    <p:sldId xmlns:r="http://schemas.openxmlformats.org/officeDocument/2006/relationships" id="261" r:id="Rd2b4ad962122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1a78b451d4020" /><Relationship Type="http://schemas.openxmlformats.org/officeDocument/2006/relationships/slide" Target="/ppt/slides/slide1.xml" Id="R14e8aec83aec44bf" /><Relationship Type="http://schemas.openxmlformats.org/officeDocument/2006/relationships/slide" Target="/ppt/slides/slide2.xml" Id="R89ce71c706b24482" /><Relationship Type="http://schemas.openxmlformats.org/officeDocument/2006/relationships/slide" Target="/ppt/slides/slide3.xml" Id="R4008b36ba6734e22" /><Relationship Type="http://schemas.openxmlformats.org/officeDocument/2006/relationships/slide" Target="/ppt/slides/slide4.xml" Id="R7751bc99d1ab4af8" /><Relationship Type="http://schemas.openxmlformats.org/officeDocument/2006/relationships/slide" Target="/ppt/slides/slide5.xml" Id="R4b1ae847b5334b4f" /><Relationship Type="http://schemas.openxmlformats.org/officeDocument/2006/relationships/slide" Target="/ppt/slides/slide6.xml" Id="Rd2b4ad962122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27ae11c0843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bcb2bc58542dd" /><Relationship Type="http://schemas.openxmlformats.org/officeDocument/2006/relationships/theme" Target="/ppt/slideMasters/theme/theme1.xml" Id="Re19bf1534a89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bcb2bc585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c61cc443c40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5901c7dc1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b817107b145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dd7b806d3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64121e5db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54a69101941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925 075 310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