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ea3502a838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fccaed92146f9"/>
  </p:sldMasterIdLst>
  <p:sldIdLst>
    <p:sldId xmlns:r="http://schemas.openxmlformats.org/officeDocument/2006/relationships" id="256" r:id="Raf99c7e3fcb44f24"/>
    <p:sldId xmlns:r="http://schemas.openxmlformats.org/officeDocument/2006/relationships" id="257" r:id="R0932f87ae2cb44d4"/>
    <p:sldId xmlns:r="http://schemas.openxmlformats.org/officeDocument/2006/relationships" id="258" r:id="R4a1ad958367b4e20"/>
    <p:sldId xmlns:r="http://schemas.openxmlformats.org/officeDocument/2006/relationships" id="259" r:id="R920448dd1eed4218"/>
    <p:sldId xmlns:r="http://schemas.openxmlformats.org/officeDocument/2006/relationships" id="260" r:id="R94833e57064e418d"/>
    <p:sldId xmlns:r="http://schemas.openxmlformats.org/officeDocument/2006/relationships" id="261" r:id="R16ba2a339f2b41d6"/>
    <p:sldId xmlns:r="http://schemas.openxmlformats.org/officeDocument/2006/relationships" id="262" r:id="Rcdf55400db7c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fccaed92146f9" /><Relationship Type="http://schemas.openxmlformats.org/officeDocument/2006/relationships/slide" Target="/ppt/slides/slide1.xml" Id="Raf99c7e3fcb44f24" /><Relationship Type="http://schemas.openxmlformats.org/officeDocument/2006/relationships/slide" Target="/ppt/slides/slide2.xml" Id="R0932f87ae2cb44d4" /><Relationship Type="http://schemas.openxmlformats.org/officeDocument/2006/relationships/slide" Target="/ppt/slides/slide3.xml" Id="R4a1ad958367b4e20" /><Relationship Type="http://schemas.openxmlformats.org/officeDocument/2006/relationships/slide" Target="/ppt/slides/slide4.xml" Id="R920448dd1eed4218" /><Relationship Type="http://schemas.openxmlformats.org/officeDocument/2006/relationships/slide" Target="/ppt/slides/slide5.xml" Id="R94833e57064e418d" /><Relationship Type="http://schemas.openxmlformats.org/officeDocument/2006/relationships/slide" Target="/ppt/slides/slide6.xml" Id="R16ba2a339f2b41d6" /><Relationship Type="http://schemas.openxmlformats.org/officeDocument/2006/relationships/slide" Target="/ppt/slides/slide7.xml" Id="Rcdf55400db7c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bc80acb0e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9c8e2f0fa4dca" /><Relationship Type="http://schemas.openxmlformats.org/officeDocument/2006/relationships/theme" Target="/ppt/slideMasters/theme/theme1.xml" Id="Raaa50e84dc564b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9c8e2f0fa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dafa9040d4b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2723ccfc4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ca5cb0614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687733d44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d55212cc8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7232768be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15e153bcd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