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a34099009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2a280701145a1"/>
  </p:sldMasterIdLst>
  <p:sldIdLst>
    <p:sldId xmlns:r="http://schemas.openxmlformats.org/officeDocument/2006/relationships" id="256" r:id="R601fb4ff667e4797"/>
    <p:sldId xmlns:r="http://schemas.openxmlformats.org/officeDocument/2006/relationships" id="257" r:id="Rec6b85d48e98473d"/>
    <p:sldId xmlns:r="http://schemas.openxmlformats.org/officeDocument/2006/relationships" id="258" r:id="R19ed34520fd94a77"/>
    <p:sldId xmlns:r="http://schemas.openxmlformats.org/officeDocument/2006/relationships" id="259" r:id="Ra99b0cb89fc94dff"/>
    <p:sldId xmlns:r="http://schemas.openxmlformats.org/officeDocument/2006/relationships" id="260" r:id="R4d36d1b4c9564935"/>
    <p:sldId xmlns:r="http://schemas.openxmlformats.org/officeDocument/2006/relationships" id="261" r:id="R999ea6b4de254993"/>
    <p:sldId xmlns:r="http://schemas.openxmlformats.org/officeDocument/2006/relationships" id="262" r:id="Rd02b20ba6658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2a280701145a1" /><Relationship Type="http://schemas.openxmlformats.org/officeDocument/2006/relationships/slide" Target="/ppt/slides/slide1.xml" Id="R601fb4ff667e4797" /><Relationship Type="http://schemas.openxmlformats.org/officeDocument/2006/relationships/slide" Target="/ppt/slides/slide2.xml" Id="Rec6b85d48e98473d" /><Relationship Type="http://schemas.openxmlformats.org/officeDocument/2006/relationships/slide" Target="/ppt/slides/slide3.xml" Id="R19ed34520fd94a77" /><Relationship Type="http://schemas.openxmlformats.org/officeDocument/2006/relationships/slide" Target="/ppt/slides/slide4.xml" Id="Ra99b0cb89fc94dff" /><Relationship Type="http://schemas.openxmlformats.org/officeDocument/2006/relationships/slide" Target="/ppt/slides/slide5.xml" Id="R4d36d1b4c9564935" /><Relationship Type="http://schemas.openxmlformats.org/officeDocument/2006/relationships/slide" Target="/ppt/slides/slide6.xml" Id="R999ea6b4de254993" /><Relationship Type="http://schemas.openxmlformats.org/officeDocument/2006/relationships/slide" Target="/ppt/slides/slide7.xml" Id="Rd02b20ba6658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f45aa3f6b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97126a34a458e" /><Relationship Type="http://schemas.openxmlformats.org/officeDocument/2006/relationships/theme" Target="/ppt/slideMasters/theme/theme1.xml" Id="R27aa6c86a96943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97126a34a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d224745d24b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8001f8b85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596a89bf24c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25f0683a8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f9576ccf0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288f96ba74c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fb8666cd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