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03098b10cf4a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1b75665d84149"/>
  </p:sldMasterIdLst>
  <p:sldIdLst>
    <p:sldId xmlns:r="http://schemas.openxmlformats.org/officeDocument/2006/relationships" id="256" r:id="R200bfdac2e2e4efc"/>
    <p:sldId xmlns:r="http://schemas.openxmlformats.org/officeDocument/2006/relationships" id="257" r:id="R0221eab5a93b4f4f"/>
    <p:sldId xmlns:r="http://schemas.openxmlformats.org/officeDocument/2006/relationships" id="258" r:id="R36a83c0bfd4b4ddb"/>
    <p:sldId xmlns:r="http://schemas.openxmlformats.org/officeDocument/2006/relationships" id="259" r:id="R9c62541f318d4577"/>
    <p:sldId xmlns:r="http://schemas.openxmlformats.org/officeDocument/2006/relationships" id="260" r:id="R1c98c7bef37d4796"/>
    <p:sldId xmlns:r="http://schemas.openxmlformats.org/officeDocument/2006/relationships" id="261" r:id="R4d2658ad00c149e4"/>
    <p:sldId xmlns:r="http://schemas.openxmlformats.org/officeDocument/2006/relationships" id="262" r:id="R76c828f971934b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1b75665d84149" /><Relationship Type="http://schemas.openxmlformats.org/officeDocument/2006/relationships/slide" Target="/ppt/slides/slide1.xml" Id="R200bfdac2e2e4efc" /><Relationship Type="http://schemas.openxmlformats.org/officeDocument/2006/relationships/slide" Target="/ppt/slides/slide2.xml" Id="R0221eab5a93b4f4f" /><Relationship Type="http://schemas.openxmlformats.org/officeDocument/2006/relationships/slide" Target="/ppt/slides/slide3.xml" Id="R36a83c0bfd4b4ddb" /><Relationship Type="http://schemas.openxmlformats.org/officeDocument/2006/relationships/slide" Target="/ppt/slides/slide4.xml" Id="R9c62541f318d4577" /><Relationship Type="http://schemas.openxmlformats.org/officeDocument/2006/relationships/slide" Target="/ppt/slides/slide5.xml" Id="R1c98c7bef37d4796" /><Relationship Type="http://schemas.openxmlformats.org/officeDocument/2006/relationships/slide" Target="/ppt/slides/slide6.xml" Id="R4d2658ad00c149e4" /><Relationship Type="http://schemas.openxmlformats.org/officeDocument/2006/relationships/slide" Target="/ppt/slides/slide7.xml" Id="R76c828f971934b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5b3581564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8d77c0f2e4038" /><Relationship Type="http://schemas.openxmlformats.org/officeDocument/2006/relationships/theme" Target="/ppt/slideMasters/theme/theme1.xml" Id="Re3ec75b61b2b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8d77c0f2e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d92f18f6a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665ecf94244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9e35a979345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488daba9e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42bfc71bb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4e7d1b81b49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dd3192080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K.H HOLDING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5 848 301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Ugelivegen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