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73c5a004934a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83d535ba9146b4"/>
  </p:sldMasterIdLst>
  <p:sldIdLst>
    <p:sldId xmlns:r="http://schemas.openxmlformats.org/officeDocument/2006/relationships" id="256" r:id="R8cae5cbe03c94ecf"/>
    <p:sldId xmlns:r="http://schemas.openxmlformats.org/officeDocument/2006/relationships" id="257" r:id="R99383f6ba96d4dd1"/>
    <p:sldId xmlns:r="http://schemas.openxmlformats.org/officeDocument/2006/relationships" id="258" r:id="Rd078cd4aee2b413d"/>
    <p:sldId xmlns:r="http://schemas.openxmlformats.org/officeDocument/2006/relationships" id="259" r:id="R95d530b924964055"/>
    <p:sldId xmlns:r="http://schemas.openxmlformats.org/officeDocument/2006/relationships" id="260" r:id="R9c4467758df24383"/>
    <p:sldId xmlns:r="http://schemas.openxmlformats.org/officeDocument/2006/relationships" id="261" r:id="Rab827631ccac46c9"/>
    <p:sldId xmlns:r="http://schemas.openxmlformats.org/officeDocument/2006/relationships" id="262" r:id="Rbedc289135c44e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83d535ba9146b4" /><Relationship Type="http://schemas.openxmlformats.org/officeDocument/2006/relationships/slide" Target="/ppt/slides/slide1.xml" Id="R8cae5cbe03c94ecf" /><Relationship Type="http://schemas.openxmlformats.org/officeDocument/2006/relationships/slide" Target="/ppt/slides/slide2.xml" Id="R99383f6ba96d4dd1" /><Relationship Type="http://schemas.openxmlformats.org/officeDocument/2006/relationships/slide" Target="/ppt/slides/slide3.xml" Id="Rd078cd4aee2b413d" /><Relationship Type="http://schemas.openxmlformats.org/officeDocument/2006/relationships/slide" Target="/ppt/slides/slide4.xml" Id="R95d530b924964055" /><Relationship Type="http://schemas.openxmlformats.org/officeDocument/2006/relationships/slide" Target="/ppt/slides/slide5.xml" Id="R9c4467758df24383" /><Relationship Type="http://schemas.openxmlformats.org/officeDocument/2006/relationships/slide" Target="/ppt/slides/slide6.xml" Id="Rab827631ccac46c9" /><Relationship Type="http://schemas.openxmlformats.org/officeDocument/2006/relationships/slide" Target="/ppt/slides/slide7.xml" Id="Rbedc289135c44e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bf649da114b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226bb109c4f94" /><Relationship Type="http://schemas.openxmlformats.org/officeDocument/2006/relationships/theme" Target="/ppt/slideMasters/theme/theme1.xml" Id="Rdb20a56d4c7d4c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d226bb109c4f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3c5ad02e942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81050087647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2cc9bc84249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b7a29d632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6305caa3242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6861956444e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375ab3c7e41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TOJAN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TOJAN INVEST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1 384 866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1 393 517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JANSRUD TOM GERHARD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Grøttings veg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2408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925 127 019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