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92b109094647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833c9336114c73"/>
  </p:sldMasterIdLst>
  <p:sldIdLst>
    <p:sldId xmlns:r="http://schemas.openxmlformats.org/officeDocument/2006/relationships" id="256" r:id="Rfc9b47d93a5441ce"/>
    <p:sldId xmlns:r="http://schemas.openxmlformats.org/officeDocument/2006/relationships" id="257" r:id="R98d759f7a0734420"/>
    <p:sldId xmlns:r="http://schemas.openxmlformats.org/officeDocument/2006/relationships" id="258" r:id="R2b523e8a6a434891"/>
    <p:sldId xmlns:r="http://schemas.openxmlformats.org/officeDocument/2006/relationships" id="259" r:id="R55261ef96ab54467"/>
    <p:sldId xmlns:r="http://schemas.openxmlformats.org/officeDocument/2006/relationships" id="260" r:id="R14ebb0c4bdd14726"/>
    <p:sldId xmlns:r="http://schemas.openxmlformats.org/officeDocument/2006/relationships" id="261" r:id="Re0dfe3e03b234586"/>
    <p:sldId xmlns:r="http://schemas.openxmlformats.org/officeDocument/2006/relationships" id="262" r:id="Re7b45dfc12f445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833c9336114c73" /><Relationship Type="http://schemas.openxmlformats.org/officeDocument/2006/relationships/slide" Target="/ppt/slides/slide1.xml" Id="Rfc9b47d93a5441ce" /><Relationship Type="http://schemas.openxmlformats.org/officeDocument/2006/relationships/slide" Target="/ppt/slides/slide2.xml" Id="R98d759f7a0734420" /><Relationship Type="http://schemas.openxmlformats.org/officeDocument/2006/relationships/slide" Target="/ppt/slides/slide3.xml" Id="R2b523e8a6a434891" /><Relationship Type="http://schemas.openxmlformats.org/officeDocument/2006/relationships/slide" Target="/ppt/slides/slide4.xml" Id="R55261ef96ab54467" /><Relationship Type="http://schemas.openxmlformats.org/officeDocument/2006/relationships/slide" Target="/ppt/slides/slide5.xml" Id="R14ebb0c4bdd14726" /><Relationship Type="http://schemas.openxmlformats.org/officeDocument/2006/relationships/slide" Target="/ppt/slides/slide6.xml" Id="Re0dfe3e03b234586" /><Relationship Type="http://schemas.openxmlformats.org/officeDocument/2006/relationships/slide" Target="/ppt/slides/slide7.xml" Id="Re7b45dfc12f445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e20351bb1d4c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b3c7f7aa34e5a" /><Relationship Type="http://schemas.openxmlformats.org/officeDocument/2006/relationships/theme" Target="/ppt/slideMasters/theme/theme1.xml" Id="R551cdfd6174f4c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bab3c7f7aa34e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273206b1241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9c92a7d2c342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abaf9a3d144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4ecfd276ca4a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4001aab7f542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fe7a8a2904b0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cd90dc9f146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R.A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R.A HOLDING AS ble etablert [år] og holder til i Sandvika.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547 049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3 861 766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7 212 611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Rune Andersen, Hamangskogen 109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1338 Sandvika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925 128 813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R.A HOLDING AS</a:t>
            </a:r>
          </a:p>
        </p:txBody>
      </p:sp>
    </p:spTree>
  </p:cSld>
  <p:clrMapOvr>
    <a:masterClrMapping xmlns:a="http://schemas.openxmlformats.org/drawingml/2006/main"/>
  </p:clrMapOvr>
</p:sld>
</file>