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df7c706e3040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82a2c9ef8a4d86"/>
  </p:sldMasterIdLst>
  <p:sldIdLst>
    <p:sldId xmlns:r="http://schemas.openxmlformats.org/officeDocument/2006/relationships" id="256" r:id="Rbd03eba1ea4e4fc6"/>
    <p:sldId xmlns:r="http://schemas.openxmlformats.org/officeDocument/2006/relationships" id="257" r:id="R46f7ed58ffd74bd3"/>
    <p:sldId xmlns:r="http://schemas.openxmlformats.org/officeDocument/2006/relationships" id="258" r:id="R9e1599ebdec54640"/>
    <p:sldId xmlns:r="http://schemas.openxmlformats.org/officeDocument/2006/relationships" id="259" r:id="Rc86bd52b9ea04151"/>
    <p:sldId xmlns:r="http://schemas.openxmlformats.org/officeDocument/2006/relationships" id="260" r:id="R977c9d1ae86d4e7f"/>
    <p:sldId xmlns:r="http://schemas.openxmlformats.org/officeDocument/2006/relationships" id="261" r:id="R87b023ac38304248"/>
    <p:sldId xmlns:r="http://schemas.openxmlformats.org/officeDocument/2006/relationships" id="262" r:id="R2d1d906b735147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82a2c9ef8a4d86" /><Relationship Type="http://schemas.openxmlformats.org/officeDocument/2006/relationships/slide" Target="/ppt/slides/slide1.xml" Id="Rbd03eba1ea4e4fc6" /><Relationship Type="http://schemas.openxmlformats.org/officeDocument/2006/relationships/slide" Target="/ppt/slides/slide2.xml" Id="R46f7ed58ffd74bd3" /><Relationship Type="http://schemas.openxmlformats.org/officeDocument/2006/relationships/slide" Target="/ppt/slides/slide3.xml" Id="R9e1599ebdec54640" /><Relationship Type="http://schemas.openxmlformats.org/officeDocument/2006/relationships/slide" Target="/ppt/slides/slide4.xml" Id="Rc86bd52b9ea04151" /><Relationship Type="http://schemas.openxmlformats.org/officeDocument/2006/relationships/slide" Target="/ppt/slides/slide5.xml" Id="R977c9d1ae86d4e7f" /><Relationship Type="http://schemas.openxmlformats.org/officeDocument/2006/relationships/slide" Target="/ppt/slides/slide6.xml" Id="R87b023ac38304248" /><Relationship Type="http://schemas.openxmlformats.org/officeDocument/2006/relationships/slide" Target="/ppt/slides/slide7.xml" Id="R2d1d906b735147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155976252047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0b8b1498c4c07" /><Relationship Type="http://schemas.openxmlformats.org/officeDocument/2006/relationships/theme" Target="/ppt/slideMasters/theme/theme1.xml" Id="R3a5ae7cdd0444f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60b8b1498c4c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68bdf346347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ac62a4beb42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276cf39344d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5caa8f01c47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e820e52fe42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cfc03ca3343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544be1b5a49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 FULLMAKT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 FULLMAKT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REMMAN THEODOR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