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e1f28786b4d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5353b0908425b"/>
  </p:sldMasterIdLst>
  <p:sldIdLst>
    <p:sldId xmlns:r="http://schemas.openxmlformats.org/officeDocument/2006/relationships" id="256" r:id="Rf301f9bb54db4ec3"/>
    <p:sldId xmlns:r="http://schemas.openxmlformats.org/officeDocument/2006/relationships" id="257" r:id="R0570c492d5734570"/>
    <p:sldId xmlns:r="http://schemas.openxmlformats.org/officeDocument/2006/relationships" id="258" r:id="R552a2673772e4710"/>
    <p:sldId xmlns:r="http://schemas.openxmlformats.org/officeDocument/2006/relationships" id="259" r:id="Rff97e4e69e5b4665"/>
    <p:sldId xmlns:r="http://schemas.openxmlformats.org/officeDocument/2006/relationships" id="260" r:id="Rca1ba5a0e15847dd"/>
    <p:sldId xmlns:r="http://schemas.openxmlformats.org/officeDocument/2006/relationships" id="261" r:id="R94a428eca2274fd0"/>
    <p:sldId xmlns:r="http://schemas.openxmlformats.org/officeDocument/2006/relationships" id="262" r:id="R25090d9eb97742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5353b0908425b" /><Relationship Type="http://schemas.openxmlformats.org/officeDocument/2006/relationships/slide" Target="/ppt/slides/slide1.xml" Id="Rf301f9bb54db4ec3" /><Relationship Type="http://schemas.openxmlformats.org/officeDocument/2006/relationships/slide" Target="/ppt/slides/slide2.xml" Id="R0570c492d5734570" /><Relationship Type="http://schemas.openxmlformats.org/officeDocument/2006/relationships/slide" Target="/ppt/slides/slide3.xml" Id="R552a2673772e4710" /><Relationship Type="http://schemas.openxmlformats.org/officeDocument/2006/relationships/slide" Target="/ppt/slides/slide4.xml" Id="Rff97e4e69e5b4665" /><Relationship Type="http://schemas.openxmlformats.org/officeDocument/2006/relationships/slide" Target="/ppt/slides/slide5.xml" Id="Rca1ba5a0e15847dd" /><Relationship Type="http://schemas.openxmlformats.org/officeDocument/2006/relationships/slide" Target="/ppt/slides/slide6.xml" Id="R94a428eca2274fd0" /><Relationship Type="http://schemas.openxmlformats.org/officeDocument/2006/relationships/slide" Target="/ppt/slides/slide7.xml" Id="R25090d9eb97742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c69278be041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bffa35cbe4b96" /><Relationship Type="http://schemas.openxmlformats.org/officeDocument/2006/relationships/theme" Target="/ppt/slideMasters/theme/theme1.xml" Id="Rc0af7fe85e854a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4bffa35cbe4b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9a6c6bd04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731512a3e40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481c44acb4e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db2dfa73c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d4ab0ee94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7aa63f20d4e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f27a7c9b6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