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49dcc45b7143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372fec88544e0a"/>
  </p:sldMasterIdLst>
  <p:sldIdLst>
    <p:sldId xmlns:r="http://schemas.openxmlformats.org/officeDocument/2006/relationships" id="256" r:id="R6f52786fab6b4c36"/>
    <p:sldId xmlns:r="http://schemas.openxmlformats.org/officeDocument/2006/relationships" id="257" r:id="R9359810e89aa4b8d"/>
    <p:sldId xmlns:r="http://schemas.openxmlformats.org/officeDocument/2006/relationships" id="258" r:id="Ra539d9267a5d4d8b"/>
    <p:sldId xmlns:r="http://schemas.openxmlformats.org/officeDocument/2006/relationships" id="259" r:id="Rb69b9a3960a54de7"/>
    <p:sldId xmlns:r="http://schemas.openxmlformats.org/officeDocument/2006/relationships" id="260" r:id="R2591288783484b74"/>
    <p:sldId xmlns:r="http://schemas.openxmlformats.org/officeDocument/2006/relationships" id="261" r:id="Re732089e679f4217"/>
    <p:sldId xmlns:r="http://schemas.openxmlformats.org/officeDocument/2006/relationships" id="262" r:id="R30109a60267d46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372fec88544e0a" /><Relationship Type="http://schemas.openxmlformats.org/officeDocument/2006/relationships/slide" Target="/ppt/slides/slide1.xml" Id="R6f52786fab6b4c36" /><Relationship Type="http://schemas.openxmlformats.org/officeDocument/2006/relationships/slide" Target="/ppt/slides/slide2.xml" Id="R9359810e89aa4b8d" /><Relationship Type="http://schemas.openxmlformats.org/officeDocument/2006/relationships/slide" Target="/ppt/slides/slide3.xml" Id="Ra539d9267a5d4d8b" /><Relationship Type="http://schemas.openxmlformats.org/officeDocument/2006/relationships/slide" Target="/ppt/slides/slide4.xml" Id="Rb69b9a3960a54de7" /><Relationship Type="http://schemas.openxmlformats.org/officeDocument/2006/relationships/slide" Target="/ppt/slides/slide5.xml" Id="R2591288783484b74" /><Relationship Type="http://schemas.openxmlformats.org/officeDocument/2006/relationships/slide" Target="/ppt/slides/slide6.xml" Id="Re732089e679f4217" /><Relationship Type="http://schemas.openxmlformats.org/officeDocument/2006/relationships/slide" Target="/ppt/slides/slide7.xml" Id="R30109a60267d46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20691efab848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45957fe9e4262" /><Relationship Type="http://schemas.openxmlformats.org/officeDocument/2006/relationships/theme" Target="/ppt/slideMasters/theme/theme1.xml" Id="R994081f2bc7b40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445957fe9e42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7405f466b48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cfb608b894f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218caadc24e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38a3a753548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e24dbc4034b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d66035cc041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b1d9a5a5e4e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ABISCO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ABISCO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3 632 896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3 075 499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3 198 632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44 512 872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54 888 259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49,7 %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CARACO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VEDFOS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VINDKAST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 Birgitte Fossum, Blokkaveien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