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86f393c1a443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68c7ad8cc34cd7"/>
  </p:sldMasterIdLst>
  <p:sldIdLst>
    <p:sldId xmlns:r="http://schemas.openxmlformats.org/officeDocument/2006/relationships" id="256" r:id="Rbafac144542a473c"/>
    <p:sldId xmlns:r="http://schemas.openxmlformats.org/officeDocument/2006/relationships" id="257" r:id="Rc2ba4673869c45c6"/>
    <p:sldId xmlns:r="http://schemas.openxmlformats.org/officeDocument/2006/relationships" id="258" r:id="Rdc9d595abc8c49b2"/>
    <p:sldId xmlns:r="http://schemas.openxmlformats.org/officeDocument/2006/relationships" id="259" r:id="R4f1167ed274c4dd6"/>
    <p:sldId xmlns:r="http://schemas.openxmlformats.org/officeDocument/2006/relationships" id="260" r:id="R39088097b6ed4f93"/>
    <p:sldId xmlns:r="http://schemas.openxmlformats.org/officeDocument/2006/relationships" id="261" r:id="R5ded4adf282d4173"/>
    <p:sldId xmlns:r="http://schemas.openxmlformats.org/officeDocument/2006/relationships" id="262" r:id="R6ebbab45416547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68c7ad8cc34cd7" /><Relationship Type="http://schemas.openxmlformats.org/officeDocument/2006/relationships/slide" Target="/ppt/slides/slide1.xml" Id="Rbafac144542a473c" /><Relationship Type="http://schemas.openxmlformats.org/officeDocument/2006/relationships/slide" Target="/ppt/slides/slide2.xml" Id="Rc2ba4673869c45c6" /><Relationship Type="http://schemas.openxmlformats.org/officeDocument/2006/relationships/slide" Target="/ppt/slides/slide3.xml" Id="Rdc9d595abc8c49b2" /><Relationship Type="http://schemas.openxmlformats.org/officeDocument/2006/relationships/slide" Target="/ppt/slides/slide4.xml" Id="R4f1167ed274c4dd6" /><Relationship Type="http://schemas.openxmlformats.org/officeDocument/2006/relationships/slide" Target="/ppt/slides/slide5.xml" Id="R39088097b6ed4f93" /><Relationship Type="http://schemas.openxmlformats.org/officeDocument/2006/relationships/slide" Target="/ppt/slides/slide6.xml" Id="R5ded4adf282d4173" /><Relationship Type="http://schemas.openxmlformats.org/officeDocument/2006/relationships/slide" Target="/ppt/slides/slide7.xml" Id="R6ebbab45416547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21069c915a44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3ed32cfa14173" /><Relationship Type="http://schemas.openxmlformats.org/officeDocument/2006/relationships/theme" Target="/ppt/slideMasters/theme/theme1.xml" Id="R01420b3607c74f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f3ed32cfa141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cedfaaf104e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7e55489bc49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a3fe4a2304a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0526e7b214b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a58c9fcb44b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2d14720a747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36961bb2345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VISMUND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VISMUND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VISMUND GRUPPEN AS ble etablert [år] og holder til i Biri.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VISMUND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VISMUND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VISMUND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3 370 895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365 714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350 453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1 971 080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2 746 808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VISMUND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SNUGGERUD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KLETT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SCHIALM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VISMUND GRUPPEN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VISMUND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Skumsrudvegen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2836 Biri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925 149 306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VISMUND GRUPPEN AS</a:t>
            </a:r>
          </a:p>
        </p:txBody>
      </p:sp>
    </p:spTree>
  </p:cSld>
  <p:clrMapOvr>
    <a:masterClrMapping xmlns:a="http://schemas.openxmlformats.org/drawingml/2006/main"/>
  </p:clrMapOvr>
</p:sld>
</file>