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4601e1026546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a1a3991c38424f"/>
  </p:sldMasterIdLst>
  <p:sldIdLst>
    <p:sldId xmlns:r="http://schemas.openxmlformats.org/officeDocument/2006/relationships" id="256" r:id="R726c5c3b12b74685"/>
    <p:sldId xmlns:r="http://schemas.openxmlformats.org/officeDocument/2006/relationships" id="257" r:id="R77f1169aa4884f48"/>
    <p:sldId xmlns:r="http://schemas.openxmlformats.org/officeDocument/2006/relationships" id="258" r:id="R3b638e33c29e4689"/>
    <p:sldId xmlns:r="http://schemas.openxmlformats.org/officeDocument/2006/relationships" id="259" r:id="R131ef845608847da"/>
    <p:sldId xmlns:r="http://schemas.openxmlformats.org/officeDocument/2006/relationships" id="260" r:id="R0896d1e76a7e4c53"/>
    <p:sldId xmlns:r="http://schemas.openxmlformats.org/officeDocument/2006/relationships" id="261" r:id="R2f47e04e24294a94"/>
    <p:sldId xmlns:r="http://schemas.openxmlformats.org/officeDocument/2006/relationships" id="262" r:id="R79a03f515a2b45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1a3991c38424f" /><Relationship Type="http://schemas.openxmlformats.org/officeDocument/2006/relationships/slide" Target="/ppt/slides/slide1.xml" Id="R726c5c3b12b74685" /><Relationship Type="http://schemas.openxmlformats.org/officeDocument/2006/relationships/slide" Target="/ppt/slides/slide2.xml" Id="R77f1169aa4884f48" /><Relationship Type="http://schemas.openxmlformats.org/officeDocument/2006/relationships/slide" Target="/ppt/slides/slide3.xml" Id="R3b638e33c29e4689" /><Relationship Type="http://schemas.openxmlformats.org/officeDocument/2006/relationships/slide" Target="/ppt/slides/slide4.xml" Id="R131ef845608847da" /><Relationship Type="http://schemas.openxmlformats.org/officeDocument/2006/relationships/slide" Target="/ppt/slides/slide5.xml" Id="R0896d1e76a7e4c53" /><Relationship Type="http://schemas.openxmlformats.org/officeDocument/2006/relationships/slide" Target="/ppt/slides/slide6.xml" Id="R2f47e04e24294a94" /><Relationship Type="http://schemas.openxmlformats.org/officeDocument/2006/relationships/slide" Target="/ppt/slides/slide7.xml" Id="R79a03f515a2b45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12c45e807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f154ae0dc4954" /><Relationship Type="http://schemas.openxmlformats.org/officeDocument/2006/relationships/theme" Target="/ppt/slideMasters/theme/theme1.xml" Id="R1c2689a1abec4f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8f154ae0dc49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7710d8d8048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0c08f109e48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af35bbf2647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b69ee92554e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abe20e8b549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fabb938dc45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e5743d40e4e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KLANGHEIM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KLANGHEIM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BRÆK SIGMUND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Sigmund Bræk, Hellevegen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