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d7e759fe7a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7bcaabed9f4b22"/>
  </p:sldMasterIdLst>
  <p:sldIdLst>
    <p:sldId xmlns:r="http://schemas.openxmlformats.org/officeDocument/2006/relationships" id="256" r:id="Rcd5642d3fd334a35"/>
    <p:sldId xmlns:r="http://schemas.openxmlformats.org/officeDocument/2006/relationships" id="257" r:id="R72de987436bf48c3"/>
    <p:sldId xmlns:r="http://schemas.openxmlformats.org/officeDocument/2006/relationships" id="258" r:id="R318c4b582e16421d"/>
    <p:sldId xmlns:r="http://schemas.openxmlformats.org/officeDocument/2006/relationships" id="259" r:id="Rc2a1704c20a14155"/>
    <p:sldId xmlns:r="http://schemas.openxmlformats.org/officeDocument/2006/relationships" id="260" r:id="Ra01b94097ac44999"/>
    <p:sldId xmlns:r="http://schemas.openxmlformats.org/officeDocument/2006/relationships" id="261" r:id="R3561f5a844424681"/>
    <p:sldId xmlns:r="http://schemas.openxmlformats.org/officeDocument/2006/relationships" id="262" r:id="Re26749d6975c41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bcaabed9f4b22" /><Relationship Type="http://schemas.openxmlformats.org/officeDocument/2006/relationships/slide" Target="/ppt/slides/slide1.xml" Id="Rcd5642d3fd334a35" /><Relationship Type="http://schemas.openxmlformats.org/officeDocument/2006/relationships/slide" Target="/ppt/slides/slide2.xml" Id="R72de987436bf48c3" /><Relationship Type="http://schemas.openxmlformats.org/officeDocument/2006/relationships/slide" Target="/ppt/slides/slide3.xml" Id="R318c4b582e16421d" /><Relationship Type="http://schemas.openxmlformats.org/officeDocument/2006/relationships/slide" Target="/ppt/slides/slide4.xml" Id="Rc2a1704c20a14155" /><Relationship Type="http://schemas.openxmlformats.org/officeDocument/2006/relationships/slide" Target="/ppt/slides/slide5.xml" Id="Ra01b94097ac44999" /><Relationship Type="http://schemas.openxmlformats.org/officeDocument/2006/relationships/slide" Target="/ppt/slides/slide6.xml" Id="R3561f5a844424681" /><Relationship Type="http://schemas.openxmlformats.org/officeDocument/2006/relationships/slide" Target="/ppt/slides/slide7.xml" Id="Re26749d6975c41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9a0782e6e4a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b614917dd42f7" /><Relationship Type="http://schemas.openxmlformats.org/officeDocument/2006/relationships/theme" Target="/ppt/slideMasters/theme/theme1.xml" Id="R6056b281410f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1b614917dd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d061af060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d9760d5954b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2523c2ef74b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f123305db41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4210aba4648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4e68ee5f544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8aceafadb49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HIBBA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HIBBA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HIBBA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HIBBA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HIBBA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HIBBA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3 220 047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3 233 866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HIBBA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ELTERVÅG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HIBBA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Kjetil Eltervåg, Ørnaberget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4049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925 159 034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HIBBA HOLDING AS</a:t>
            </a:r>
          </a:p>
        </p:txBody>
      </p:sp>
    </p:spTree>
  </p:cSld>
  <p:clrMapOvr>
    <a:masterClrMapping xmlns:a="http://schemas.openxmlformats.org/drawingml/2006/main"/>
  </p:clrMapOvr>
</p:sld>
</file>