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9f963f947544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de8a1812114875"/>
  </p:sldMasterIdLst>
  <p:sldIdLst>
    <p:sldId xmlns:r="http://schemas.openxmlformats.org/officeDocument/2006/relationships" id="256" r:id="R7cfa51634c4f48c6"/>
    <p:sldId xmlns:r="http://schemas.openxmlformats.org/officeDocument/2006/relationships" id="257" r:id="R42863949e0904c86"/>
    <p:sldId xmlns:r="http://schemas.openxmlformats.org/officeDocument/2006/relationships" id="258" r:id="R621b9b32903b40ef"/>
    <p:sldId xmlns:r="http://schemas.openxmlformats.org/officeDocument/2006/relationships" id="259" r:id="R03f54dd5278c4f8b"/>
    <p:sldId xmlns:r="http://schemas.openxmlformats.org/officeDocument/2006/relationships" id="260" r:id="R38f7449af3454039"/>
    <p:sldId xmlns:r="http://schemas.openxmlformats.org/officeDocument/2006/relationships" id="261" r:id="R7a8762d6737e479a"/>
    <p:sldId xmlns:r="http://schemas.openxmlformats.org/officeDocument/2006/relationships" id="262" r:id="Rc9b29d5317a745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de8a1812114875" /><Relationship Type="http://schemas.openxmlformats.org/officeDocument/2006/relationships/slide" Target="/ppt/slides/slide1.xml" Id="R7cfa51634c4f48c6" /><Relationship Type="http://schemas.openxmlformats.org/officeDocument/2006/relationships/slide" Target="/ppt/slides/slide2.xml" Id="R42863949e0904c86" /><Relationship Type="http://schemas.openxmlformats.org/officeDocument/2006/relationships/slide" Target="/ppt/slides/slide3.xml" Id="R621b9b32903b40ef" /><Relationship Type="http://schemas.openxmlformats.org/officeDocument/2006/relationships/slide" Target="/ppt/slides/slide4.xml" Id="R03f54dd5278c4f8b" /><Relationship Type="http://schemas.openxmlformats.org/officeDocument/2006/relationships/slide" Target="/ppt/slides/slide5.xml" Id="R38f7449af3454039" /><Relationship Type="http://schemas.openxmlformats.org/officeDocument/2006/relationships/slide" Target="/ppt/slides/slide6.xml" Id="R7a8762d6737e479a" /><Relationship Type="http://schemas.openxmlformats.org/officeDocument/2006/relationships/slide" Target="/ppt/slides/slide7.xml" Id="Rc9b29d5317a745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bb572f44984a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94b47176747e5" /><Relationship Type="http://schemas.openxmlformats.org/officeDocument/2006/relationships/theme" Target="/ppt/slideMasters/theme/theme1.xml" Id="R2a1a9d6505a543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c94b47176747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fab5b30a34b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05783d29b45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bec5f7e724f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c0ccf119d43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0552483b140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ab094ec334e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863fcf3b64a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L.RONGVED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L.RONGVED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399 421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797 238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797 238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RONGVED LEONARD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Leonard Rongved, Kolstien 90B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925 164 321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