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c6e5a3aa584e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1a22af4c844354"/>
  </p:sldMasterIdLst>
  <p:sldIdLst>
    <p:sldId xmlns:r="http://schemas.openxmlformats.org/officeDocument/2006/relationships" id="256" r:id="R4c1d19250c20439b"/>
    <p:sldId xmlns:r="http://schemas.openxmlformats.org/officeDocument/2006/relationships" id="257" r:id="R8d47a70377904ced"/>
    <p:sldId xmlns:r="http://schemas.openxmlformats.org/officeDocument/2006/relationships" id="258" r:id="R686bdb1589b74347"/>
    <p:sldId xmlns:r="http://schemas.openxmlformats.org/officeDocument/2006/relationships" id="259" r:id="R7b4841e97c0d4ad4"/>
    <p:sldId xmlns:r="http://schemas.openxmlformats.org/officeDocument/2006/relationships" id="260" r:id="Rddae8f766f964776"/>
    <p:sldId xmlns:r="http://schemas.openxmlformats.org/officeDocument/2006/relationships" id="261" r:id="Rd9e6d88e7ed648c5"/>
    <p:sldId xmlns:r="http://schemas.openxmlformats.org/officeDocument/2006/relationships" id="262" r:id="Re3d90b4192234f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a22af4c844354" /><Relationship Type="http://schemas.openxmlformats.org/officeDocument/2006/relationships/slide" Target="/ppt/slides/slide1.xml" Id="R4c1d19250c20439b" /><Relationship Type="http://schemas.openxmlformats.org/officeDocument/2006/relationships/slide" Target="/ppt/slides/slide2.xml" Id="R8d47a70377904ced" /><Relationship Type="http://schemas.openxmlformats.org/officeDocument/2006/relationships/slide" Target="/ppt/slides/slide3.xml" Id="R686bdb1589b74347" /><Relationship Type="http://schemas.openxmlformats.org/officeDocument/2006/relationships/slide" Target="/ppt/slides/slide4.xml" Id="R7b4841e97c0d4ad4" /><Relationship Type="http://schemas.openxmlformats.org/officeDocument/2006/relationships/slide" Target="/ppt/slides/slide5.xml" Id="Rddae8f766f964776" /><Relationship Type="http://schemas.openxmlformats.org/officeDocument/2006/relationships/slide" Target="/ppt/slides/slide6.xml" Id="Rd9e6d88e7ed648c5" /><Relationship Type="http://schemas.openxmlformats.org/officeDocument/2006/relationships/slide" Target="/ppt/slides/slide7.xml" Id="Re3d90b4192234f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d99bb284247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8e28df89946d1" /><Relationship Type="http://schemas.openxmlformats.org/officeDocument/2006/relationships/theme" Target="/ppt/slideMasters/theme/theme1.xml" Id="R4d6afa86219a47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8e28df89946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add415bc84d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c00d156a74a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42e698a5c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221e21457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176a47b3f4b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e2c8293ff43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1767f96744c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KOMSA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KOMSA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697 580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1 574 972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925 171 336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KOMSA HOLDING AS</a:t>
            </a:r>
          </a:p>
        </p:txBody>
      </p:sp>
    </p:spTree>
  </p:cSld>
  <p:clrMapOvr>
    <a:masterClrMapping xmlns:a="http://schemas.openxmlformats.org/drawingml/2006/main"/>
  </p:clrMapOvr>
</p:sld>
</file>