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c856aab17d40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65d6d3d0a24355"/>
  </p:sldMasterIdLst>
  <p:sldIdLst>
    <p:sldId xmlns:r="http://schemas.openxmlformats.org/officeDocument/2006/relationships" id="256" r:id="R353ca0810c8340f1"/>
    <p:sldId xmlns:r="http://schemas.openxmlformats.org/officeDocument/2006/relationships" id="257" r:id="R5eefb9c87e9c43db"/>
    <p:sldId xmlns:r="http://schemas.openxmlformats.org/officeDocument/2006/relationships" id="258" r:id="R71d60e3535734d5b"/>
    <p:sldId xmlns:r="http://schemas.openxmlformats.org/officeDocument/2006/relationships" id="259" r:id="R74e38c7b83894152"/>
    <p:sldId xmlns:r="http://schemas.openxmlformats.org/officeDocument/2006/relationships" id="260" r:id="R3930bcad1ebe4ad4"/>
    <p:sldId xmlns:r="http://schemas.openxmlformats.org/officeDocument/2006/relationships" id="261" r:id="R87fdf114c2cc4c5e"/>
    <p:sldId xmlns:r="http://schemas.openxmlformats.org/officeDocument/2006/relationships" id="262" r:id="R2b583e3bd3d14c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5d6d3d0a24355" /><Relationship Type="http://schemas.openxmlformats.org/officeDocument/2006/relationships/slide" Target="/ppt/slides/slide1.xml" Id="R353ca0810c8340f1" /><Relationship Type="http://schemas.openxmlformats.org/officeDocument/2006/relationships/slide" Target="/ppt/slides/slide2.xml" Id="R5eefb9c87e9c43db" /><Relationship Type="http://schemas.openxmlformats.org/officeDocument/2006/relationships/slide" Target="/ppt/slides/slide3.xml" Id="R71d60e3535734d5b" /><Relationship Type="http://schemas.openxmlformats.org/officeDocument/2006/relationships/slide" Target="/ppt/slides/slide4.xml" Id="R74e38c7b83894152" /><Relationship Type="http://schemas.openxmlformats.org/officeDocument/2006/relationships/slide" Target="/ppt/slides/slide5.xml" Id="R3930bcad1ebe4ad4" /><Relationship Type="http://schemas.openxmlformats.org/officeDocument/2006/relationships/slide" Target="/ppt/slides/slide6.xml" Id="R87fdf114c2cc4c5e" /><Relationship Type="http://schemas.openxmlformats.org/officeDocument/2006/relationships/slide" Target="/ppt/slides/slide7.xml" Id="R2b583e3bd3d14c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262cf2ffdc43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0773c59f243c5" /><Relationship Type="http://schemas.openxmlformats.org/officeDocument/2006/relationships/theme" Target="/ppt/slideMasters/theme/theme1.xml" Id="Rcf1d1c22e4df42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0773c59f243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ada6c6f594d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114d75f9e4c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bde20f4f84f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b00c1877c45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c5e742d1b40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8c9fa19134f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69cd169a443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PREDA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PREDA BYGG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6 740 964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346 846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171 853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366 495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3 036 852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PREDA GRIGORE CRISTIAN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Hortensveien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925 193 763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PREDA BYGG AS</a:t>
            </a:r>
          </a:p>
        </p:txBody>
      </p:sp>
    </p:spTree>
  </p:cSld>
  <p:clrMapOvr>
    <a:masterClrMapping xmlns:a="http://schemas.openxmlformats.org/drawingml/2006/main"/>
  </p:clrMapOvr>
</p:sld>
</file>