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3f19f0e29344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fef4191d424da1"/>
  </p:sldMasterIdLst>
  <p:sldIdLst>
    <p:sldId xmlns:r="http://schemas.openxmlformats.org/officeDocument/2006/relationships" id="256" r:id="R1fbdfdd51beb47ac"/>
    <p:sldId xmlns:r="http://schemas.openxmlformats.org/officeDocument/2006/relationships" id="257" r:id="Ra59d03d29dd74143"/>
    <p:sldId xmlns:r="http://schemas.openxmlformats.org/officeDocument/2006/relationships" id="258" r:id="Rd3596e05a9f949c2"/>
    <p:sldId xmlns:r="http://schemas.openxmlformats.org/officeDocument/2006/relationships" id="259" r:id="R91297508964a424f"/>
    <p:sldId xmlns:r="http://schemas.openxmlformats.org/officeDocument/2006/relationships" id="260" r:id="R6dbf1a2ae95e4f93"/>
    <p:sldId xmlns:r="http://schemas.openxmlformats.org/officeDocument/2006/relationships" id="261" r:id="R42add86b7c754a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fef4191d424da1" /><Relationship Type="http://schemas.openxmlformats.org/officeDocument/2006/relationships/slide" Target="/ppt/slides/slide1.xml" Id="R1fbdfdd51beb47ac" /><Relationship Type="http://schemas.openxmlformats.org/officeDocument/2006/relationships/slide" Target="/ppt/slides/slide2.xml" Id="Ra59d03d29dd74143" /><Relationship Type="http://schemas.openxmlformats.org/officeDocument/2006/relationships/slide" Target="/ppt/slides/slide3.xml" Id="Rd3596e05a9f949c2" /><Relationship Type="http://schemas.openxmlformats.org/officeDocument/2006/relationships/slide" Target="/ppt/slides/slide4.xml" Id="R91297508964a424f" /><Relationship Type="http://schemas.openxmlformats.org/officeDocument/2006/relationships/slide" Target="/ppt/slides/slide5.xml" Id="R6dbf1a2ae95e4f93" /><Relationship Type="http://schemas.openxmlformats.org/officeDocument/2006/relationships/slide" Target="/ppt/slides/slide6.xml" Id="R42add86b7c754a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565d97fa5b42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0b94db81d4ef2" /><Relationship Type="http://schemas.openxmlformats.org/officeDocument/2006/relationships/theme" Target="/ppt/slideMasters/theme/theme1.xml" Id="R8fc7e47ea97440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b0b94db81d4e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9cfcd31c947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7a5bb4e854e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80ac02ddc4c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6455d93db46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13b04ac4949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f8dda5e764d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SJØMAT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Svemorka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6200 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925 216 607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