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3e3b1ff4e43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b5df793e74545"/>
  </p:sldMasterIdLst>
  <p:sldIdLst>
    <p:sldId xmlns:r="http://schemas.openxmlformats.org/officeDocument/2006/relationships" id="256" r:id="Rbb273ce21bf84bee"/>
    <p:sldId xmlns:r="http://schemas.openxmlformats.org/officeDocument/2006/relationships" id="257" r:id="Rb347bf9cd2ea4d7a"/>
    <p:sldId xmlns:r="http://schemas.openxmlformats.org/officeDocument/2006/relationships" id="258" r:id="R6e7348c8379546a0"/>
    <p:sldId xmlns:r="http://schemas.openxmlformats.org/officeDocument/2006/relationships" id="259" r:id="Ra069bbb9c518460a"/>
    <p:sldId xmlns:r="http://schemas.openxmlformats.org/officeDocument/2006/relationships" id="260" r:id="R9694fd933c5443bc"/>
    <p:sldId xmlns:r="http://schemas.openxmlformats.org/officeDocument/2006/relationships" id="261" r:id="Rc60bb66c0e874f25"/>
    <p:sldId xmlns:r="http://schemas.openxmlformats.org/officeDocument/2006/relationships" id="262" r:id="R738347be28c549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b5df793e74545" /><Relationship Type="http://schemas.openxmlformats.org/officeDocument/2006/relationships/slide" Target="/ppt/slides/slide1.xml" Id="Rbb273ce21bf84bee" /><Relationship Type="http://schemas.openxmlformats.org/officeDocument/2006/relationships/slide" Target="/ppt/slides/slide2.xml" Id="Rb347bf9cd2ea4d7a" /><Relationship Type="http://schemas.openxmlformats.org/officeDocument/2006/relationships/slide" Target="/ppt/slides/slide3.xml" Id="R6e7348c8379546a0" /><Relationship Type="http://schemas.openxmlformats.org/officeDocument/2006/relationships/slide" Target="/ppt/slides/slide4.xml" Id="Ra069bbb9c518460a" /><Relationship Type="http://schemas.openxmlformats.org/officeDocument/2006/relationships/slide" Target="/ppt/slides/slide5.xml" Id="R9694fd933c5443bc" /><Relationship Type="http://schemas.openxmlformats.org/officeDocument/2006/relationships/slide" Target="/ppt/slides/slide6.xml" Id="Rc60bb66c0e874f25" /><Relationship Type="http://schemas.openxmlformats.org/officeDocument/2006/relationships/slide" Target="/ppt/slides/slide7.xml" Id="R738347be28c549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90a25567745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3a12d1cab4bb0" /><Relationship Type="http://schemas.openxmlformats.org/officeDocument/2006/relationships/theme" Target="/ppt/slideMasters/theme/theme1.xml" Id="R3072627b35b1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3a12d1cab4b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f80867c7d45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b0f3c7fc348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3b5bea09e44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d015de3a246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9d14bbd78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9ccc96e774f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11082ecc64b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