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117c14b8b942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25fd2567604ad3"/>
  </p:sldMasterIdLst>
  <p:sldIdLst>
    <p:sldId xmlns:r="http://schemas.openxmlformats.org/officeDocument/2006/relationships" id="256" r:id="R8dd7e373ece9409d"/>
    <p:sldId xmlns:r="http://schemas.openxmlformats.org/officeDocument/2006/relationships" id="257" r:id="R05286f8df21e420a"/>
    <p:sldId xmlns:r="http://schemas.openxmlformats.org/officeDocument/2006/relationships" id="258" r:id="Reaa40dc6c2224b15"/>
    <p:sldId xmlns:r="http://schemas.openxmlformats.org/officeDocument/2006/relationships" id="259" r:id="R70ab859633a84efd"/>
    <p:sldId xmlns:r="http://schemas.openxmlformats.org/officeDocument/2006/relationships" id="260" r:id="R9fcdded844544e70"/>
    <p:sldId xmlns:r="http://schemas.openxmlformats.org/officeDocument/2006/relationships" id="261" r:id="Rf1ec6500d6ae4a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25fd2567604ad3" /><Relationship Type="http://schemas.openxmlformats.org/officeDocument/2006/relationships/slide" Target="/ppt/slides/slide1.xml" Id="R8dd7e373ece9409d" /><Relationship Type="http://schemas.openxmlformats.org/officeDocument/2006/relationships/slide" Target="/ppt/slides/slide2.xml" Id="R05286f8df21e420a" /><Relationship Type="http://schemas.openxmlformats.org/officeDocument/2006/relationships/slide" Target="/ppt/slides/slide3.xml" Id="Reaa40dc6c2224b15" /><Relationship Type="http://schemas.openxmlformats.org/officeDocument/2006/relationships/slide" Target="/ppt/slides/slide4.xml" Id="R70ab859633a84efd" /><Relationship Type="http://schemas.openxmlformats.org/officeDocument/2006/relationships/slide" Target="/ppt/slides/slide5.xml" Id="R9fcdded844544e70" /><Relationship Type="http://schemas.openxmlformats.org/officeDocument/2006/relationships/slide" Target="/ppt/slides/slide6.xml" Id="Rf1ec6500d6ae4a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a8dfdaca4e44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6dff50fbe4f0c" /><Relationship Type="http://schemas.openxmlformats.org/officeDocument/2006/relationships/theme" Target="/ppt/slideMasters/theme/theme1.xml" Id="Rc67892a8620947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16dff50fbe4f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049b24fad41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3346507c84b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6a833eedc4e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27f3e1e5441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076509ced4d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493b501f343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GRACE POWER SUPPLIES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GRACE POWER SUPPLIES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GRACE POWER SUPPLIES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GRACE POWER SUPPLIES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GRACE POWER SUPPLIES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GRACE POWER SUPPLIES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GRACE POWER SUPPLIES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925 224 847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GRACE POWER SUPPLIES AS</a:t>
            </a:r>
          </a:p>
        </p:txBody>
      </p:sp>
    </p:spTree>
  </p:cSld>
  <p:clrMapOvr>
    <a:masterClrMapping xmlns:a="http://schemas.openxmlformats.org/drawingml/2006/main"/>
  </p:clrMapOvr>
</p:sld>
</file>