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e28787cf5942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ce6056ec664742"/>
  </p:sldMasterIdLst>
  <p:sldIdLst>
    <p:sldId xmlns:r="http://schemas.openxmlformats.org/officeDocument/2006/relationships" id="256" r:id="R0814e2f6a30f40bd"/>
    <p:sldId xmlns:r="http://schemas.openxmlformats.org/officeDocument/2006/relationships" id="257" r:id="R28a707530df6416c"/>
    <p:sldId xmlns:r="http://schemas.openxmlformats.org/officeDocument/2006/relationships" id="258" r:id="Ra4a43c652bf24f82"/>
    <p:sldId xmlns:r="http://schemas.openxmlformats.org/officeDocument/2006/relationships" id="259" r:id="Rf4b5b3a4250e42be"/>
    <p:sldId xmlns:r="http://schemas.openxmlformats.org/officeDocument/2006/relationships" id="260" r:id="Ra5815408ff49425d"/>
    <p:sldId xmlns:r="http://schemas.openxmlformats.org/officeDocument/2006/relationships" id="261" r:id="Rd28592f3845f4b66"/>
    <p:sldId xmlns:r="http://schemas.openxmlformats.org/officeDocument/2006/relationships" id="262" r:id="R5b782935d3a44f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e6056ec664742" /><Relationship Type="http://schemas.openxmlformats.org/officeDocument/2006/relationships/slide" Target="/ppt/slides/slide1.xml" Id="R0814e2f6a30f40bd" /><Relationship Type="http://schemas.openxmlformats.org/officeDocument/2006/relationships/slide" Target="/ppt/slides/slide2.xml" Id="R28a707530df6416c" /><Relationship Type="http://schemas.openxmlformats.org/officeDocument/2006/relationships/slide" Target="/ppt/slides/slide3.xml" Id="Ra4a43c652bf24f82" /><Relationship Type="http://schemas.openxmlformats.org/officeDocument/2006/relationships/slide" Target="/ppt/slides/slide4.xml" Id="Rf4b5b3a4250e42be" /><Relationship Type="http://schemas.openxmlformats.org/officeDocument/2006/relationships/slide" Target="/ppt/slides/slide5.xml" Id="Ra5815408ff49425d" /><Relationship Type="http://schemas.openxmlformats.org/officeDocument/2006/relationships/slide" Target="/ppt/slides/slide6.xml" Id="Rd28592f3845f4b66" /><Relationship Type="http://schemas.openxmlformats.org/officeDocument/2006/relationships/slide" Target="/ppt/slides/slide7.xml" Id="R5b782935d3a44f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752cca5324f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b50f1741145ec" /><Relationship Type="http://schemas.openxmlformats.org/officeDocument/2006/relationships/theme" Target="/ppt/slideMasters/theme/theme1.xml" Id="R84b0ef0f80bf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b50f17411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8d380e97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f13352763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e6bef010f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8ccece6d2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3319a3251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ed75c5ab24c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fb3f4877a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MIDTUN DEKK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 DEKK EIENDOM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1 702 115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5 569 490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 DEKK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VÅGSETH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MIDTUN DEKK EIENDOM AS</a:t>
            </a:r>
          </a:p>
        </p:txBody>
      </p:sp>
    </p:spTree>
  </p:cSld>
  <p:clrMapOvr>
    <a:masterClrMapping xmlns:a="http://schemas.openxmlformats.org/drawingml/2006/main"/>
  </p:clrMapOvr>
</p:sld>
</file>